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 id="2147483735" r:id="rId2"/>
    <p:sldMasterId id="2147483748" r:id="rId3"/>
    <p:sldMasterId id="2147483753" r:id="rId4"/>
  </p:sldMasterIdLst>
  <p:notesMasterIdLst>
    <p:notesMasterId r:id="rId6"/>
  </p:notesMasterIdLst>
  <p:handoutMasterIdLst>
    <p:handoutMasterId r:id="rId7"/>
  </p:handoutMasterIdLst>
  <p:sldIdLst>
    <p:sldId id="275" r:id="rId5"/>
  </p:sldIdLst>
  <p:sldSz cx="7772400" cy="10058400"/>
  <p:notesSz cx="7010400" cy="92964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pos="96" userDrawn="1">
          <p15:clr>
            <a:srgbClr val="A4A3A4"/>
          </p15:clr>
        </p15:guide>
        <p15:guide id="2" pos="4572" userDrawn="1">
          <p15:clr>
            <a:srgbClr val="A4A3A4"/>
          </p15:clr>
        </p15:guide>
        <p15:guide id="3" orient="horz" pos="5940" userDrawn="1">
          <p15:clr>
            <a:srgbClr val="A4A3A4"/>
          </p15:clr>
        </p15:guide>
        <p15:guide id="4" orient="horz" pos="336" userDrawn="1">
          <p15:clr>
            <a:srgbClr val="A4A3A4"/>
          </p15:clr>
        </p15:guide>
        <p15:guide id="5" orient="horz" pos="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80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DF18680-E054-41AD-8BC1-D1AEF772440D}">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9647" autoAdjust="0"/>
  </p:normalViewPr>
  <p:slideViewPr>
    <p:cSldViewPr snapToGrid="0">
      <p:cViewPr varScale="1">
        <p:scale>
          <a:sx n="59" d="100"/>
          <a:sy n="59" d="100"/>
        </p:scale>
        <p:origin x="2429" y="62"/>
      </p:cViewPr>
      <p:guideLst>
        <p:guide pos="96"/>
        <p:guide pos="4572"/>
        <p:guide orient="horz" pos="5940"/>
        <p:guide orient="horz" pos="336"/>
        <p:guide orient="horz" pos="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howGuides="1">
      <p:cViewPr varScale="1">
        <p:scale>
          <a:sx n="77" d="100"/>
          <a:sy n="77" d="100"/>
        </p:scale>
        <p:origin x="-2094"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1" tIns="46585" rIns="93171" bIns="46585"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939" y="0"/>
            <a:ext cx="3037840" cy="464820"/>
          </a:xfrm>
          <a:prstGeom prst="rect">
            <a:avLst/>
          </a:prstGeom>
        </p:spPr>
        <p:txBody>
          <a:bodyPr vert="horz" lIns="93171" tIns="46585" rIns="93171" bIns="46585" rtlCol="0"/>
          <a:lstStyle>
            <a:lvl1pPr algn="r">
              <a:defRPr sz="1200"/>
            </a:lvl1pPr>
          </a:lstStyle>
          <a:p>
            <a:fld id="{C8A44135-346D-4984-992A-2748774C843D}" type="datetimeFigureOut">
              <a:rPr lang="en-US" smtClean="0">
                <a:latin typeface="Arial" panose="020B0604020202020204" pitchFamily="34" charset="0"/>
              </a:rPr>
              <a:pPr/>
              <a:t>10/8/2024</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1" y="8829968"/>
            <a:ext cx="3037840" cy="464820"/>
          </a:xfrm>
          <a:prstGeom prst="rect">
            <a:avLst/>
          </a:prstGeom>
        </p:spPr>
        <p:txBody>
          <a:bodyPr vert="horz" lIns="93171" tIns="46585" rIns="93171" bIns="46585" rtlCol="0" anchor="b"/>
          <a:lstStyle>
            <a:lvl1pPr algn="l">
              <a:defRPr sz="1200"/>
            </a:lvl1pPr>
          </a:lstStyle>
          <a:p>
            <a:r>
              <a:rPr lang="en-US" dirty="0">
                <a:latin typeface="Arial" panose="020B0604020202020204" pitchFamily="34" charset="0"/>
              </a:rPr>
              <a:t>The Advisory Board Company</a:t>
            </a:r>
          </a:p>
        </p:txBody>
      </p:sp>
      <p:sp>
        <p:nvSpPr>
          <p:cNvPr id="5" name="Slide Number Placeholder 4"/>
          <p:cNvSpPr>
            <a:spLocks noGrp="1"/>
          </p:cNvSpPr>
          <p:nvPr>
            <p:ph type="sldNum" sz="quarter" idx="3"/>
          </p:nvPr>
        </p:nvSpPr>
        <p:spPr>
          <a:xfrm>
            <a:off x="3970939" y="8829968"/>
            <a:ext cx="3037840" cy="464820"/>
          </a:xfrm>
          <a:prstGeom prst="rect">
            <a:avLst/>
          </a:prstGeom>
        </p:spPr>
        <p:txBody>
          <a:bodyPr vert="horz" lIns="93171" tIns="46585" rIns="93171" bIns="46585"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16039210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1" tIns="46585" rIns="93171" bIns="46585"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1" tIns="46585" rIns="93171" bIns="46585" rtlCol="0"/>
          <a:lstStyle>
            <a:lvl1pPr algn="r">
              <a:defRPr sz="1200">
                <a:latin typeface="Arial" panose="020B0604020202020204" pitchFamily="34" charset="0"/>
              </a:defRPr>
            </a:lvl1pPr>
          </a:lstStyle>
          <a:p>
            <a:fld id="{69A07C00-4D30-4D5D-9A03-C91B9C1FD54F}" type="datetimeFigureOut">
              <a:rPr lang="en-US" smtClean="0"/>
              <a:pPr/>
              <a:t>10/8/2024</a:t>
            </a:fld>
            <a:endParaRPr lang="en-US" dirty="0"/>
          </a:p>
        </p:txBody>
      </p:sp>
      <p:sp>
        <p:nvSpPr>
          <p:cNvPr id="4" name="Slide Image Placeholder 3"/>
          <p:cNvSpPr>
            <a:spLocks noGrp="1" noRot="1" noChangeAspect="1"/>
          </p:cNvSpPr>
          <p:nvPr>
            <p:ph type="sldImg" idx="2"/>
          </p:nvPr>
        </p:nvSpPr>
        <p:spPr>
          <a:xfrm>
            <a:off x="2159000" y="696913"/>
            <a:ext cx="2692400" cy="3486150"/>
          </a:xfrm>
          <a:prstGeom prst="rect">
            <a:avLst/>
          </a:prstGeom>
          <a:noFill/>
          <a:ln w="12700">
            <a:solidFill>
              <a:prstClr val="black"/>
            </a:solidFill>
          </a:ln>
        </p:spPr>
        <p:txBody>
          <a:bodyPr vert="horz" lIns="93171" tIns="46585" rIns="93171" bIns="46585"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1" tIns="46585" rIns="93171" bIns="46585"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 y="8829968"/>
            <a:ext cx="3037840" cy="464820"/>
          </a:xfrm>
          <a:prstGeom prst="rect">
            <a:avLst/>
          </a:prstGeom>
        </p:spPr>
        <p:txBody>
          <a:bodyPr vert="horz" lIns="93171" tIns="46585" rIns="93171" bIns="46585" rtlCol="0" anchor="b"/>
          <a:lstStyle>
            <a:lvl1pPr algn="l">
              <a:defRPr sz="1200">
                <a:latin typeface="Arial" panose="020B0604020202020204" pitchFamily="34" charset="0"/>
              </a:defRPr>
            </a:lvl1pPr>
          </a:lstStyle>
          <a:p>
            <a:r>
              <a:rPr lang="en-US" dirty="0"/>
              <a:t>The Advisory Board Company</a:t>
            </a:r>
          </a:p>
        </p:txBody>
      </p:sp>
      <p:sp>
        <p:nvSpPr>
          <p:cNvPr id="7" name="Slide Number Placeholder 6"/>
          <p:cNvSpPr>
            <a:spLocks noGrp="1"/>
          </p:cNvSpPr>
          <p:nvPr>
            <p:ph type="sldNum" sz="quarter" idx="5"/>
          </p:nvPr>
        </p:nvSpPr>
        <p:spPr>
          <a:xfrm>
            <a:off x="3970939" y="8829968"/>
            <a:ext cx="3037840" cy="464820"/>
          </a:xfrm>
          <a:prstGeom prst="rect">
            <a:avLst/>
          </a:prstGeom>
        </p:spPr>
        <p:txBody>
          <a:bodyPr vert="horz" lIns="93171" tIns="46585" rIns="93171" bIns="46585"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1559348823"/>
      </p:ext>
    </p:extLst>
  </p:cSld>
  <p:clrMap bg1="lt1" tx1="dk1" bg2="lt2" tx2="dk2" accent1="accent1" accent2="accent2" accent3="accent3" accent4="accent4" accent5="accent5" accent6="accent6" hlink="hlink" folHlink="folHlink"/>
  <p:hf hdr="0" ftr="0" dt="0"/>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eab.com/" TargetMode="External"/><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nstructions">
    <p:spTree>
      <p:nvGrpSpPr>
        <p:cNvPr id="1" name=""/>
        <p:cNvGrpSpPr/>
        <p:nvPr/>
      </p:nvGrpSpPr>
      <p:grpSpPr>
        <a:xfrm>
          <a:off x="0" y="0"/>
          <a:ext cx="0" cy="0"/>
          <a:chOff x="0" y="0"/>
          <a:chExt cx="0" cy="0"/>
        </a:xfrm>
      </p:grpSpPr>
      <p:sp>
        <p:nvSpPr>
          <p:cNvPr id="3" name="Rectangle 2"/>
          <p:cNvSpPr/>
          <p:nvPr userDrawn="1"/>
        </p:nvSpPr>
        <p:spPr bwMode="gray">
          <a:xfrm>
            <a:off x="0" y="9326880"/>
            <a:ext cx="7772400" cy="731520"/>
          </a:xfrm>
          <a:prstGeom prst="rect">
            <a:avLst/>
          </a:prstGeom>
          <a:solidFill>
            <a:srgbClr val="009900"/>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400" dirty="0">
              <a:solidFill>
                <a:schemeClr val="bg1"/>
              </a:solidFill>
              <a:latin typeface="Arial" panose="020B0604020202020204" pitchFamily="34" charset="0"/>
              <a:cs typeface="Arial" panose="020B0604020202020204" pitchFamily="34" charset="0"/>
            </a:endParaRPr>
          </a:p>
        </p:txBody>
      </p:sp>
      <p:sp>
        <p:nvSpPr>
          <p:cNvPr id="5" name="Rectangle 4"/>
          <p:cNvSpPr/>
          <p:nvPr userDrawn="1"/>
        </p:nvSpPr>
        <p:spPr bwMode="gray">
          <a:xfrm>
            <a:off x="2937222" y="-1"/>
            <a:ext cx="4835178" cy="2005264"/>
          </a:xfrm>
          <a:prstGeom prst="rect">
            <a:avLst/>
          </a:prstGeom>
          <a:solidFill>
            <a:srgbClr val="009900"/>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latin typeface="Arial" panose="020B0604020202020204" pitchFamily="34" charset="0"/>
              <a:cs typeface="Arial" panose="020B0604020202020204" pitchFamily="34" charset="0"/>
            </a:endParaRPr>
          </a:p>
        </p:txBody>
      </p:sp>
      <p:sp>
        <p:nvSpPr>
          <p:cNvPr id="6" name="TextBox 5"/>
          <p:cNvSpPr txBox="1"/>
          <p:nvPr userDrawn="1"/>
        </p:nvSpPr>
        <p:spPr bwMode="gray">
          <a:xfrm>
            <a:off x="3089229" y="1073214"/>
            <a:ext cx="3692571" cy="246221"/>
          </a:xfrm>
          <a:prstGeom prst="rect">
            <a:avLst/>
          </a:prstGeom>
          <a:noFill/>
        </p:spPr>
        <p:txBody>
          <a:bodyPr wrap="square" lIns="0" tIns="0" rIns="0" bIns="0" rtlCol="0">
            <a:spAutoFit/>
          </a:bodyPr>
          <a:lstStyle/>
          <a:p>
            <a:pPr>
              <a:spcBef>
                <a:spcPts val="500"/>
              </a:spcBef>
            </a:pPr>
            <a:r>
              <a:rPr lang="en-US" sz="1600" dirty="0">
                <a:solidFill>
                  <a:schemeClr val="bg1"/>
                </a:solidFill>
                <a:latin typeface="Arial" panose="020B0604020202020204" pitchFamily="34" charset="0"/>
                <a:cs typeface="Arial" panose="020B0604020202020204" pitchFamily="34" charset="0"/>
              </a:rPr>
              <a:t>Short documents, typically with no cover:</a:t>
            </a:r>
          </a:p>
        </p:txBody>
      </p:sp>
      <p:sp>
        <p:nvSpPr>
          <p:cNvPr id="7" name="Text Placeholder 7"/>
          <p:cNvSpPr txBox="1">
            <a:spLocks/>
          </p:cNvSpPr>
          <p:nvPr userDrawn="1"/>
        </p:nvSpPr>
        <p:spPr bwMode="gray">
          <a:xfrm>
            <a:off x="226228" y="9584918"/>
            <a:ext cx="7302331" cy="221599"/>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algn="ctr">
              <a:spcBef>
                <a:spcPts val="2400"/>
              </a:spcBef>
              <a:buNone/>
            </a:pPr>
            <a:r>
              <a:rPr lang="en-US" sz="1440" b="1" dirty="0">
                <a:solidFill>
                  <a:schemeClr val="bg1"/>
                </a:solidFill>
                <a:latin typeface="Arial" panose="020B0604020202020204" pitchFamily="34" charset="0"/>
                <a:cs typeface="Arial" panose="020B0604020202020204" pitchFamily="34" charset="0"/>
              </a:rPr>
              <a:t>Need help? </a:t>
            </a:r>
            <a:r>
              <a:rPr lang="en-US" sz="1440" dirty="0">
                <a:solidFill>
                  <a:schemeClr val="bg1"/>
                </a:solidFill>
                <a:latin typeface="Arial" panose="020B0604020202020204" pitchFamily="34" charset="0"/>
                <a:cs typeface="Arial" panose="020B0604020202020204" pitchFamily="34" charset="0"/>
              </a:rPr>
              <a:t>Visit </a:t>
            </a:r>
            <a:r>
              <a:rPr lang="en-US" sz="1440" b="1" dirty="0">
                <a:solidFill>
                  <a:schemeClr val="bg1"/>
                </a:solidFill>
                <a:latin typeface="Arial" panose="020B0604020202020204" pitchFamily="34" charset="0"/>
                <a:cs typeface="Arial" panose="020B0604020202020204" pitchFamily="34" charset="0"/>
              </a:rPr>
              <a:t>portals.advisory.com/</a:t>
            </a:r>
            <a:r>
              <a:rPr lang="en-US" sz="1440" b="1" dirty="0" err="1">
                <a:solidFill>
                  <a:schemeClr val="bg1"/>
                </a:solidFill>
                <a:latin typeface="Arial" panose="020B0604020202020204" pitchFamily="34" charset="0"/>
                <a:cs typeface="Arial" panose="020B0604020202020204" pitchFamily="34" charset="0"/>
              </a:rPr>
              <a:t>dss</a:t>
            </a:r>
            <a:r>
              <a:rPr lang="en-US" sz="1440" dirty="0">
                <a:solidFill>
                  <a:schemeClr val="bg1"/>
                </a:solidFill>
                <a:latin typeface="Arial" panose="020B0604020202020204" pitchFamily="34" charset="0"/>
                <a:cs typeface="Arial" panose="020B0604020202020204" pitchFamily="34" charset="0"/>
              </a:rPr>
              <a:t> or email </a:t>
            </a:r>
            <a:r>
              <a:rPr lang="en-US" sz="1440" b="1" dirty="0">
                <a:solidFill>
                  <a:schemeClr val="bg1"/>
                </a:solidFill>
                <a:latin typeface="Arial" panose="020B0604020202020204" pitchFamily="34" charset="0"/>
                <a:cs typeface="Arial" panose="020B0604020202020204" pitchFamily="34" charset="0"/>
              </a:rPr>
              <a:t>dss_requests@advisory.com</a:t>
            </a:r>
          </a:p>
        </p:txBody>
      </p:sp>
      <p:sp>
        <p:nvSpPr>
          <p:cNvPr id="8" name="Rectangle 7"/>
          <p:cNvSpPr/>
          <p:nvPr userDrawn="1"/>
        </p:nvSpPr>
        <p:spPr bwMode="gray">
          <a:xfrm>
            <a:off x="5175841" y="-2"/>
            <a:ext cx="2119242" cy="365760"/>
          </a:xfrm>
          <a:prstGeom prst="rect">
            <a:avLst/>
          </a:prstGeom>
          <a:solidFill>
            <a:schemeClr val="accent4"/>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Bef>
                <a:spcPts val="500"/>
              </a:spcBef>
            </a:pPr>
            <a:r>
              <a:rPr lang="en-US" sz="1200" dirty="0">
                <a:solidFill>
                  <a:schemeClr val="bg1"/>
                </a:solidFill>
                <a:latin typeface="Arial" panose="020B0604020202020204" pitchFamily="34" charset="0"/>
                <a:cs typeface="Arial" panose="020B0604020202020204" pitchFamily="34" charset="0"/>
              </a:rPr>
              <a:t>Delete Slide After Reading</a:t>
            </a:r>
          </a:p>
        </p:txBody>
      </p:sp>
      <p:sp>
        <p:nvSpPr>
          <p:cNvPr id="9" name="TextBox 8"/>
          <p:cNvSpPr txBox="1"/>
          <p:nvPr userDrawn="1"/>
        </p:nvSpPr>
        <p:spPr bwMode="gray">
          <a:xfrm>
            <a:off x="472458" y="2666594"/>
            <a:ext cx="2011680" cy="184666"/>
          </a:xfrm>
          <a:prstGeom prst="rect">
            <a:avLst/>
          </a:prstGeom>
          <a:noFill/>
        </p:spPr>
        <p:txBody>
          <a:bodyPr wrap="square" lIns="0" tIns="0" rIns="0" bIns="0" rtlCol="0">
            <a:spAutoFit/>
          </a:bodyPr>
          <a:lstStyle/>
          <a:p>
            <a:pPr>
              <a:spcBef>
                <a:spcPts val="500"/>
              </a:spcBef>
            </a:pPr>
            <a:r>
              <a:rPr lang="en-US" sz="1200" b="1" dirty="0">
                <a:latin typeface="Arial" panose="020B0604020202020204" pitchFamily="34" charset="0"/>
                <a:cs typeface="Arial" panose="020B0604020202020204" pitchFamily="34" charset="0"/>
              </a:rPr>
              <a:t>Training</a:t>
            </a:r>
          </a:p>
        </p:txBody>
      </p:sp>
      <p:sp>
        <p:nvSpPr>
          <p:cNvPr id="10" name="TextBox 9"/>
          <p:cNvSpPr txBox="1"/>
          <p:nvPr userDrawn="1"/>
        </p:nvSpPr>
        <p:spPr bwMode="gray">
          <a:xfrm>
            <a:off x="472457" y="2940495"/>
            <a:ext cx="1737360" cy="2436564"/>
          </a:xfrm>
          <a:prstGeom prst="rect">
            <a:avLst/>
          </a:prstGeom>
          <a:noFill/>
        </p:spPr>
        <p:txBody>
          <a:bodyPr wrap="square" lIns="0" tIns="0" rIns="0" bIns="0" rtlCol="0">
            <a:spAutoFit/>
          </a:bodyPr>
          <a:lstStyle/>
          <a:p>
            <a:pPr>
              <a:spcBef>
                <a:spcPts val="500"/>
              </a:spcBef>
            </a:pPr>
            <a:r>
              <a:rPr lang="en-US" sz="1000" dirty="0">
                <a:latin typeface="Arial" panose="020B0604020202020204" pitchFamily="34" charset="0"/>
                <a:cs typeface="Arial" panose="020B0604020202020204" pitchFamily="34" charset="0"/>
              </a:rPr>
              <a:t>Watch 5 videos in 7 minutes </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to learn everything you need </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to get started!</a:t>
            </a:r>
          </a:p>
          <a:p>
            <a:pPr>
              <a:spcBef>
                <a:spcPts val="600"/>
              </a:spcBef>
            </a:pPr>
            <a:r>
              <a:rPr lang="en-US" sz="1000" b="1" dirty="0">
                <a:latin typeface="Arial" panose="020B0604020202020204" pitchFamily="34" charset="0"/>
                <a:cs typeface="Arial" panose="020B0604020202020204" pitchFamily="34" charset="0"/>
              </a:rPr>
              <a:t>portals.advisory.com/</a:t>
            </a:r>
            <a:r>
              <a:rPr lang="en-US" sz="1000" b="1" dirty="0" err="1">
                <a:latin typeface="Arial" panose="020B0604020202020204" pitchFamily="34" charset="0"/>
                <a:cs typeface="Arial" panose="020B0604020202020204" pitchFamily="34" charset="0"/>
              </a:rPr>
              <a:t>dss</a:t>
            </a:r>
            <a:r>
              <a:rPr lang="en-US" sz="1000" b="1" dirty="0">
                <a:latin typeface="Arial" panose="020B0604020202020204" pitchFamily="34" charset="0"/>
                <a:cs typeface="Arial" panose="020B0604020202020204" pitchFamily="34" charset="0"/>
              </a:rPr>
              <a:t>/</a:t>
            </a:r>
            <a:br>
              <a:rPr lang="en-US" sz="1000" b="1" dirty="0">
                <a:latin typeface="Arial" panose="020B0604020202020204" pitchFamily="34" charset="0"/>
                <a:cs typeface="Arial" panose="020B0604020202020204" pitchFamily="34" charset="0"/>
              </a:rPr>
            </a:br>
            <a:r>
              <a:rPr lang="en-US" sz="1000" b="1" dirty="0">
                <a:latin typeface="Arial" panose="020B0604020202020204" pitchFamily="34" charset="0"/>
                <a:cs typeface="Arial" panose="020B0604020202020204" pitchFamily="34" charset="0"/>
              </a:rPr>
              <a:t>templates/training</a:t>
            </a:r>
          </a:p>
          <a:p>
            <a:pPr marL="117475" indent="-117475">
              <a:spcBef>
                <a:spcPts val="800"/>
              </a:spcBef>
              <a:buFont typeface="+mj-lt"/>
              <a:buAutoNum type="arabicPeriod"/>
            </a:pPr>
            <a:r>
              <a:rPr lang="en-US" sz="1000" dirty="0">
                <a:latin typeface="Arial" panose="020B0604020202020204" pitchFamily="34" charset="0"/>
                <a:cs typeface="Arial" panose="020B0604020202020204" pitchFamily="34" charset="0"/>
              </a:rPr>
              <a:t>Brand Overview</a:t>
            </a:r>
          </a:p>
          <a:p>
            <a:pPr marL="117475" indent="-117475">
              <a:spcBef>
                <a:spcPts val="500"/>
              </a:spcBef>
              <a:buFont typeface="+mj-lt"/>
              <a:buAutoNum type="arabicPeriod"/>
            </a:pPr>
            <a:r>
              <a:rPr lang="en-US" sz="1000" dirty="0">
                <a:latin typeface="Arial" panose="020B0604020202020204" pitchFamily="34" charset="0"/>
                <a:cs typeface="Arial" panose="020B0604020202020204" pitchFamily="34" charset="0"/>
              </a:rPr>
              <a:t>Template Suite Overview</a:t>
            </a:r>
          </a:p>
          <a:p>
            <a:pPr marL="117475" indent="-117475">
              <a:spcBef>
                <a:spcPts val="500"/>
              </a:spcBef>
              <a:buFont typeface="+mj-lt"/>
              <a:buAutoNum type="arabicPeriod"/>
            </a:pPr>
            <a:r>
              <a:rPr lang="en-US" sz="1000" dirty="0">
                <a:latin typeface="Arial" panose="020B0604020202020204" pitchFamily="34" charset="0"/>
                <a:cs typeface="Arial" panose="020B0604020202020204" pitchFamily="34" charset="0"/>
              </a:rPr>
              <a:t>Template Resources: GLGs, Icons, Logos, Photos, Charts</a:t>
            </a:r>
          </a:p>
          <a:p>
            <a:pPr marL="117475" indent="-117475">
              <a:spcBef>
                <a:spcPts val="500"/>
              </a:spcBef>
              <a:buFont typeface="+mj-lt"/>
              <a:buAutoNum type="arabicPeriod"/>
            </a:pPr>
            <a:r>
              <a:rPr lang="en-US" sz="1000" dirty="0">
                <a:latin typeface="Arial" panose="020B0604020202020204" pitchFamily="34" charset="0"/>
                <a:cs typeface="Arial" panose="020B0604020202020204" pitchFamily="34" charset="0"/>
              </a:rPr>
              <a:t>Setting Up Your System: </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Work Faster and Correctly</a:t>
            </a:r>
          </a:p>
          <a:p>
            <a:pPr marL="117475" indent="-117475">
              <a:spcBef>
                <a:spcPts val="500"/>
              </a:spcBef>
              <a:buFont typeface="+mj-lt"/>
              <a:buAutoNum type="arabicPeriod"/>
            </a:pPr>
            <a:r>
              <a:rPr lang="en-US" sz="1000" dirty="0">
                <a:latin typeface="Arial" panose="020B0604020202020204" pitchFamily="34" charset="0"/>
                <a:cs typeface="Arial" panose="020B0604020202020204" pitchFamily="34" charset="0"/>
              </a:rPr>
              <a:t>Design Concepts: Top 14 </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Best Practices and Rules </a:t>
            </a:r>
          </a:p>
        </p:txBody>
      </p:sp>
      <p:sp>
        <p:nvSpPr>
          <p:cNvPr id="11" name="Rectangle 10"/>
          <p:cNvSpPr/>
          <p:nvPr userDrawn="1"/>
        </p:nvSpPr>
        <p:spPr bwMode="gray">
          <a:xfrm>
            <a:off x="0" y="-1"/>
            <a:ext cx="2886422" cy="2005264"/>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latin typeface="Arial" panose="020B0604020202020204" pitchFamily="34" charset="0"/>
              <a:cs typeface="Arial" panose="020B0604020202020204" pitchFamily="34" charset="0"/>
            </a:endParaRPr>
          </a:p>
        </p:txBody>
      </p:sp>
      <p:sp>
        <p:nvSpPr>
          <p:cNvPr id="12" name="TextBox 11"/>
          <p:cNvSpPr txBox="1"/>
          <p:nvPr userDrawn="1"/>
        </p:nvSpPr>
        <p:spPr bwMode="gray">
          <a:xfrm>
            <a:off x="456961" y="356371"/>
            <a:ext cx="2238962" cy="1538883"/>
          </a:xfrm>
          <a:prstGeom prst="rect">
            <a:avLst/>
          </a:prstGeom>
          <a:noFill/>
        </p:spPr>
        <p:txBody>
          <a:bodyPr wrap="square" lIns="0" tIns="0" rIns="0" bIns="0" rtlCol="0">
            <a:spAutoFit/>
          </a:bodyPr>
          <a:lstStyle/>
          <a:p>
            <a:pPr>
              <a:lnSpc>
                <a:spcPts val="3000"/>
              </a:lnSpc>
              <a:spcBef>
                <a:spcPts val="500"/>
              </a:spcBef>
            </a:pPr>
            <a:r>
              <a:rPr lang="en-US" sz="1800" dirty="0">
                <a:solidFill>
                  <a:schemeClr val="bg1"/>
                </a:solidFill>
                <a:latin typeface="Arial" panose="020B0604020202020204" pitchFamily="34" charset="0"/>
                <a:cs typeface="Arial" panose="020B0604020202020204" pitchFamily="34" charset="0"/>
              </a:rPr>
              <a:t>Use the </a:t>
            </a:r>
            <a:br>
              <a:rPr lang="en-US" sz="1800" dirty="0">
                <a:solidFill>
                  <a:schemeClr val="bg1"/>
                </a:solidFill>
                <a:latin typeface="Arial" panose="020B0604020202020204" pitchFamily="34" charset="0"/>
                <a:cs typeface="Arial" panose="020B0604020202020204" pitchFamily="34" charset="0"/>
              </a:rPr>
            </a:br>
            <a:r>
              <a:rPr lang="en-US" sz="2800" dirty="0">
                <a:solidFill>
                  <a:schemeClr val="bg1"/>
                </a:solidFill>
                <a:latin typeface="Arial" panose="020B0604020202020204" pitchFamily="34" charset="0"/>
                <a:cs typeface="Arial" panose="020B0604020202020204" pitchFamily="34" charset="0"/>
              </a:rPr>
              <a:t>EAB Portrait Branded Template </a:t>
            </a:r>
            <a:r>
              <a:rPr lang="en-US" sz="1800" dirty="0">
                <a:solidFill>
                  <a:schemeClr val="bg1"/>
                </a:solidFill>
                <a:latin typeface="Arial" panose="020B0604020202020204" pitchFamily="34" charset="0"/>
                <a:cs typeface="Arial" panose="020B0604020202020204" pitchFamily="34" charset="0"/>
              </a:rPr>
              <a:t>for…</a:t>
            </a:r>
          </a:p>
        </p:txBody>
      </p:sp>
      <p:sp>
        <p:nvSpPr>
          <p:cNvPr id="13" name="TextBox 12"/>
          <p:cNvSpPr txBox="1"/>
          <p:nvPr userDrawn="1"/>
        </p:nvSpPr>
        <p:spPr bwMode="gray">
          <a:xfrm>
            <a:off x="4594388" y="1408785"/>
            <a:ext cx="1244777" cy="433452"/>
          </a:xfrm>
          <a:prstGeom prst="rect">
            <a:avLst/>
          </a:prstGeom>
          <a:noFill/>
        </p:spPr>
        <p:txBody>
          <a:bodyPr wrap="square" lIns="0" tIns="0" rIns="0" bIns="0" rtlCol="0">
            <a:spAutoFit/>
          </a:bodyPr>
          <a:lstStyle/>
          <a:p>
            <a:pPr marL="112713" indent="-112713">
              <a:spcBef>
                <a:spcPts val="500"/>
              </a:spcBef>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Case studies</a:t>
            </a:r>
          </a:p>
          <a:p>
            <a:pPr marL="112713" indent="-112713">
              <a:spcBef>
                <a:spcPts val="500"/>
              </a:spcBef>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Schedules </a:t>
            </a:r>
          </a:p>
        </p:txBody>
      </p:sp>
      <p:sp>
        <p:nvSpPr>
          <p:cNvPr id="14" name="TextBox 13"/>
          <p:cNvSpPr txBox="1"/>
          <p:nvPr userDrawn="1"/>
        </p:nvSpPr>
        <p:spPr bwMode="gray">
          <a:xfrm>
            <a:off x="5839165" y="1408785"/>
            <a:ext cx="1455918" cy="433452"/>
          </a:xfrm>
          <a:prstGeom prst="rect">
            <a:avLst/>
          </a:prstGeom>
          <a:noFill/>
        </p:spPr>
        <p:txBody>
          <a:bodyPr wrap="square" lIns="0" tIns="0" rIns="0" bIns="0" rtlCol="0">
            <a:spAutoFit/>
          </a:bodyPr>
          <a:lstStyle/>
          <a:p>
            <a:pPr marL="112713" indent="-112713">
              <a:spcBef>
                <a:spcPts val="500"/>
              </a:spcBef>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Program overviews</a:t>
            </a:r>
          </a:p>
          <a:p>
            <a:pPr marL="112713" indent="-112713">
              <a:spcBef>
                <a:spcPts val="500"/>
              </a:spcBef>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Release notes</a:t>
            </a:r>
          </a:p>
        </p:txBody>
      </p:sp>
      <p:sp>
        <p:nvSpPr>
          <p:cNvPr id="15" name="TextBox 14"/>
          <p:cNvSpPr txBox="1"/>
          <p:nvPr userDrawn="1"/>
        </p:nvSpPr>
        <p:spPr bwMode="gray">
          <a:xfrm>
            <a:off x="3089622" y="1408785"/>
            <a:ext cx="1730829" cy="433452"/>
          </a:xfrm>
          <a:prstGeom prst="rect">
            <a:avLst/>
          </a:prstGeom>
          <a:noFill/>
        </p:spPr>
        <p:txBody>
          <a:bodyPr wrap="square" lIns="0" tIns="0" rIns="0" bIns="0" rtlCol="0">
            <a:spAutoFit/>
          </a:bodyPr>
          <a:lstStyle/>
          <a:p>
            <a:pPr marL="112713" indent="-112713">
              <a:spcBef>
                <a:spcPts val="500"/>
              </a:spcBef>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One-pagers</a:t>
            </a:r>
          </a:p>
          <a:p>
            <a:pPr marL="112713" indent="-112713">
              <a:spcBef>
                <a:spcPts val="500"/>
              </a:spcBef>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Fliers</a:t>
            </a:r>
          </a:p>
        </p:txBody>
      </p:sp>
      <p:pic>
        <p:nvPicPr>
          <p:cNvPr id="16" name="Picture 15"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898" y="3019715"/>
            <a:ext cx="4235701" cy="5486400"/>
          </a:xfrm>
          <a:prstGeom prst="rect">
            <a:avLst/>
          </a:prstGeom>
          <a:ln w="12700">
            <a:solidFill>
              <a:schemeClr val="accent3"/>
            </a:solidFill>
          </a:ln>
        </p:spPr>
      </p:pic>
      <p:pic>
        <p:nvPicPr>
          <p:cNvPr id="17" name="Screen Shot 2015-12-16 at 12.27.47 PM"/>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81842" y="2637425"/>
            <a:ext cx="4240647" cy="5486400"/>
          </a:xfrm>
          <a:prstGeom prst="rect">
            <a:avLst/>
          </a:prstGeom>
          <a:ln w="12700">
            <a:solidFill>
              <a:schemeClr val="accent3"/>
            </a:solidFill>
          </a:ln>
        </p:spPr>
      </p:pic>
      <p:sp>
        <p:nvSpPr>
          <p:cNvPr id="18" name="Line Callout 1 17"/>
          <p:cNvSpPr/>
          <p:nvPr userDrawn="1"/>
        </p:nvSpPr>
        <p:spPr bwMode="gray">
          <a:xfrm>
            <a:off x="4297524" y="2963658"/>
            <a:ext cx="1252728" cy="276999"/>
          </a:xfrm>
          <a:prstGeom prst="borderCallout1">
            <a:avLst>
              <a:gd name="adj1" fmla="val 51346"/>
              <a:gd name="adj2" fmla="val 2547"/>
              <a:gd name="adj3" fmla="val 50445"/>
              <a:gd name="adj4" fmla="val -24374"/>
            </a:avLst>
          </a:prstGeom>
          <a:solidFill>
            <a:srgbClr val="009900"/>
          </a:solidFill>
          <a:ln w="12700" cap="flat" cmpd="sng" algn="ctr">
            <a:solidFill>
              <a:srgbClr val="009900"/>
            </a:solidFill>
            <a:prstDash val="solid"/>
            <a:miter lim="800000"/>
            <a:headEnd type="none" w="med" len="med"/>
            <a:tailEnd type="oval" w="sm" len="sm"/>
          </a:ln>
          <a:effectLst/>
        </p:spPr>
        <p:txBody>
          <a:bodyPr vert="horz" wrap="square" lIns="91440" tIns="45720" rIns="91440" bIns="45720" numCol="1" rtlCol="0" anchor="ctr" anchorCtr="0" compatLnSpc="1">
            <a:prstTxWarp prst="textNoShape">
              <a:avLst/>
            </a:prstTxWarp>
            <a:spAutoFit/>
          </a:bodyPr>
          <a:lstStyle/>
          <a:p>
            <a:pPr>
              <a:spcBef>
                <a:spcPts val="300"/>
              </a:spcBef>
            </a:pPr>
            <a:r>
              <a:rPr lang="en-US" sz="1200" dirty="0">
                <a:solidFill>
                  <a:schemeClr val="bg1"/>
                </a:solidFill>
                <a:latin typeface="Arial" panose="020B0604020202020204" pitchFamily="34" charset="0"/>
                <a:cs typeface="Arial" panose="020B0604020202020204" pitchFamily="34" charset="0"/>
              </a:rPr>
              <a:t>Logo on header</a:t>
            </a:r>
          </a:p>
        </p:txBody>
      </p:sp>
      <p:sp>
        <p:nvSpPr>
          <p:cNvPr id="19" name="TextBox 18"/>
          <p:cNvSpPr txBox="1"/>
          <p:nvPr userDrawn="1"/>
        </p:nvSpPr>
        <p:spPr bwMode="gray">
          <a:xfrm>
            <a:off x="5187354" y="8566889"/>
            <a:ext cx="2113935" cy="138499"/>
          </a:xfrm>
          <a:prstGeom prst="rect">
            <a:avLst/>
          </a:prstGeom>
          <a:noFill/>
        </p:spPr>
        <p:txBody>
          <a:bodyPr wrap="square" lIns="0" tIns="0" rIns="0" bIns="0" rtlCol="0">
            <a:spAutoFit/>
          </a:bodyPr>
          <a:lstStyle/>
          <a:p>
            <a:pPr algn="r">
              <a:spcBef>
                <a:spcPts val="500"/>
              </a:spcBef>
            </a:pPr>
            <a:r>
              <a:rPr lang="en-US" sz="900" dirty="0">
                <a:latin typeface="Arial" panose="020B0604020202020204" pitchFamily="34" charset="0"/>
                <a:cs typeface="Arial" panose="020B0604020202020204" pitchFamily="34" charset="0"/>
              </a:rPr>
              <a:t>Slide Size: 8.5ꞌꞌ x 11ꞌꞌ </a:t>
            </a:r>
          </a:p>
        </p:txBody>
      </p:sp>
      <p:sp>
        <p:nvSpPr>
          <p:cNvPr id="20" name="Line Callout 1 19"/>
          <p:cNvSpPr/>
          <p:nvPr userDrawn="1"/>
        </p:nvSpPr>
        <p:spPr bwMode="gray">
          <a:xfrm>
            <a:off x="3048898" y="8706287"/>
            <a:ext cx="1188950" cy="276999"/>
          </a:xfrm>
          <a:prstGeom prst="borderCallout1">
            <a:avLst>
              <a:gd name="adj1" fmla="val 8782"/>
              <a:gd name="adj2" fmla="val 29736"/>
              <a:gd name="adj3" fmla="val -47926"/>
              <a:gd name="adj4" fmla="val 29586"/>
            </a:avLst>
          </a:prstGeom>
          <a:solidFill>
            <a:srgbClr val="009900"/>
          </a:solidFill>
          <a:ln w="12700" cap="flat" cmpd="sng" algn="ctr">
            <a:solidFill>
              <a:srgbClr val="009900"/>
            </a:solidFill>
            <a:prstDash val="solid"/>
            <a:miter lim="800000"/>
            <a:headEnd type="none" w="med" len="med"/>
            <a:tailEnd type="oval" w="sm" len="sm"/>
          </a:ln>
          <a:effectLst/>
        </p:spPr>
        <p:txBody>
          <a:bodyPr vert="horz" wrap="square" lIns="91440" tIns="45720" rIns="91440" bIns="45720" numCol="1" rtlCol="0" anchor="ctr" anchorCtr="0" compatLnSpc="1">
            <a:prstTxWarp prst="textNoShape">
              <a:avLst/>
            </a:prstTxWarp>
            <a:spAutoFit/>
          </a:bodyPr>
          <a:lstStyle/>
          <a:p>
            <a:pPr>
              <a:spcBef>
                <a:spcPts val="300"/>
              </a:spcBef>
            </a:pPr>
            <a:r>
              <a:rPr lang="en-US" sz="1200" dirty="0">
                <a:solidFill>
                  <a:schemeClr val="bg1"/>
                </a:solidFill>
                <a:latin typeface="Arial" panose="020B0604020202020204" pitchFamily="34" charset="0"/>
                <a:cs typeface="Arial" panose="020B0604020202020204" pitchFamily="34" charset="0"/>
              </a:rPr>
              <a:t>Logo on footer</a:t>
            </a:r>
          </a:p>
        </p:txBody>
      </p:sp>
    </p:spTree>
    <p:extLst>
      <p:ext uri="{BB962C8B-B14F-4D97-AF65-F5344CB8AC3E}">
        <p14:creationId xmlns:p14="http://schemas.microsoft.com/office/powerpoint/2010/main" val="197959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Standard">
    <p:spTree>
      <p:nvGrpSpPr>
        <p:cNvPr id="1" name=""/>
        <p:cNvGrpSpPr/>
        <p:nvPr/>
      </p:nvGrpSpPr>
      <p:grpSpPr>
        <a:xfrm>
          <a:off x="0" y="0"/>
          <a:ext cx="0" cy="0"/>
          <a:chOff x="0" y="0"/>
          <a:chExt cx="0" cy="0"/>
        </a:xfrm>
      </p:grpSpPr>
      <p:cxnSp>
        <p:nvCxnSpPr>
          <p:cNvPr id="26" name="Straight Connector 25"/>
          <p:cNvCxnSpPr/>
          <p:nvPr userDrawn="1"/>
        </p:nvCxnSpPr>
        <p:spPr bwMode="gray">
          <a:xfrm>
            <a:off x="2429530" y="1333616"/>
            <a:ext cx="0" cy="7690957"/>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8" name="Text Placeholder 3"/>
          <p:cNvSpPr>
            <a:spLocks noGrp="1"/>
          </p:cNvSpPr>
          <p:nvPr>
            <p:ph type="body" sz="quarter" idx="28" hasCustomPrompt="1"/>
          </p:nvPr>
        </p:nvSpPr>
        <p:spPr bwMode="gray">
          <a:xfrm>
            <a:off x="2585575" y="1312207"/>
            <a:ext cx="4671681"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9" name="Text Placeholder 7"/>
          <p:cNvSpPr>
            <a:spLocks noGrp="1"/>
          </p:cNvSpPr>
          <p:nvPr>
            <p:ph type="body" sz="quarter" idx="32" hasCustomPrompt="1"/>
          </p:nvPr>
        </p:nvSpPr>
        <p:spPr bwMode="gray">
          <a:xfrm>
            <a:off x="512763" y="464481"/>
            <a:ext cx="2743200" cy="123111"/>
          </a:xfrm>
        </p:spPr>
        <p:txBody>
          <a:bodyPr/>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20" name="Text Placeholder 2"/>
          <p:cNvSpPr>
            <a:spLocks noGrp="1"/>
          </p:cNvSpPr>
          <p:nvPr>
            <p:ph type="body" sz="quarter" idx="33" hasCustomPrompt="1"/>
          </p:nvPr>
        </p:nvSpPr>
        <p:spPr bwMode="gray">
          <a:xfrm>
            <a:off x="514349" y="1312206"/>
            <a:ext cx="1828800" cy="7708392"/>
          </a:xfrm>
        </p:spPr>
        <p:txBody>
          <a:bodyPr>
            <a:noAutofit/>
          </a:bodyPr>
          <a:lstStyle>
            <a:lvl1pPr marL="0" indent="0">
              <a:lnSpc>
                <a:spcPct val="120000"/>
              </a:lnSpc>
              <a:spcBef>
                <a:spcPts val="800"/>
              </a:spcBef>
              <a:buNone/>
              <a:defRPr>
                <a:solidFill>
                  <a:schemeClr val="tx1"/>
                </a:solidFill>
              </a:defRPr>
            </a:lvl1pPr>
            <a:lvl2pPr marL="112713" indent="0">
              <a:lnSpc>
                <a:spcPct val="120000"/>
              </a:lnSpc>
              <a:spcBef>
                <a:spcPts val="800"/>
              </a:spcBef>
              <a:buNone/>
              <a:defRPr/>
            </a:lvl2pPr>
            <a:lvl3pPr marL="230187" indent="0">
              <a:lnSpc>
                <a:spcPct val="120000"/>
              </a:lnSpc>
              <a:spcBef>
                <a:spcPts val="800"/>
              </a:spcBef>
              <a:buNone/>
              <a:defRPr/>
            </a:lvl3pPr>
            <a:lvl4pPr marL="342900" indent="0">
              <a:lnSpc>
                <a:spcPct val="120000"/>
              </a:lnSpc>
              <a:spcBef>
                <a:spcPts val="800"/>
              </a:spcBef>
              <a:buNone/>
              <a:defRPr/>
            </a:lvl4pPr>
            <a:lvl5pPr marL="458787" indent="0">
              <a:lnSpc>
                <a:spcPct val="120000"/>
              </a:lnSpc>
              <a:spcBef>
                <a:spcPts val="800"/>
              </a:spcBef>
              <a:buNone/>
              <a:defRPr/>
            </a:lvl5pPr>
          </a:lstStyle>
          <a:p>
            <a:pPr lvl="0"/>
            <a:r>
              <a:rPr lang="en-US" dirty="0"/>
              <a:t>Section Text – Verdana 9pt Regular. Click to add text. Click to add text. Click to add text. Click to add text. Click to add text. Click to add text. Click to add text. Click to add text.</a:t>
            </a:r>
            <a:br>
              <a:rPr lang="en-US" dirty="0"/>
            </a:br>
            <a:r>
              <a:rPr lang="en-US" dirty="0"/>
              <a:t>Click to add text. Click to add text. Click to add text. Click to add text. Click to add text. Click to add text. Click to add text. Click to add text. </a:t>
            </a:r>
          </a:p>
        </p:txBody>
      </p:sp>
      <p:sp>
        <p:nvSpPr>
          <p:cNvPr id="25" name="Text Placeholder 6"/>
          <p:cNvSpPr>
            <a:spLocks noGrp="1"/>
          </p:cNvSpPr>
          <p:nvPr>
            <p:ph type="body" sz="quarter" idx="43" hasCustomPrompt="1"/>
          </p:nvPr>
        </p:nvSpPr>
        <p:spPr bwMode="gray">
          <a:xfrm>
            <a:off x="4925537" y="9275251"/>
            <a:ext cx="2331720" cy="153888"/>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the box to the left as needed.</a:t>
            </a:r>
          </a:p>
        </p:txBody>
      </p:sp>
      <p:sp>
        <p:nvSpPr>
          <p:cNvPr id="27" name="Text Placeholder 6"/>
          <p:cNvSpPr>
            <a:spLocks noGrp="1"/>
          </p:cNvSpPr>
          <p:nvPr>
            <p:ph type="body" sz="quarter" idx="44" hasCustomPrompt="1"/>
          </p:nvPr>
        </p:nvSpPr>
        <p:spPr bwMode="gray">
          <a:xfrm>
            <a:off x="514349" y="9198307"/>
            <a:ext cx="1965960" cy="230832"/>
          </a:xfrm>
        </p:spPr>
        <p:txBody>
          <a:bodyPr anchor="b" anchorCtr="0"/>
          <a:lstStyle>
            <a:lvl1pPr marL="118872" indent="-118872">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
        <p:nvSpPr>
          <p:cNvPr id="2" name="Title 1"/>
          <p:cNvSpPr>
            <a:spLocks noGrp="1"/>
          </p:cNvSpPr>
          <p:nvPr>
            <p:ph type="title" hasCustomPrompt="1"/>
          </p:nvPr>
        </p:nvSpPr>
        <p:spPr bwMode="gray">
          <a:xfrm>
            <a:off x="512763" y="700183"/>
            <a:ext cx="6745287" cy="307777"/>
          </a:xfrm>
        </p:spPr>
        <p:txBody>
          <a:bodyPr/>
          <a:lstStyle/>
          <a:p>
            <a:r>
              <a:rPr lang="en-US" dirty="0"/>
              <a:t>Page Title – Rockwell 20pt Regular, Title Case</a:t>
            </a:r>
          </a:p>
        </p:txBody>
      </p:sp>
      <p:cxnSp>
        <p:nvCxnSpPr>
          <p:cNvPr id="10" name="Straight Connector 9"/>
          <p:cNvCxnSpPr/>
          <p:nvPr userDrawn="1"/>
        </p:nvCxnSpPr>
        <p:spPr bwMode="gray">
          <a:xfrm>
            <a:off x="504032" y="1037059"/>
            <a:ext cx="6754018"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11"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12" name="Rectangle 11"/>
          <p:cNvSpPr/>
          <p:nvPr userDrawn="1"/>
        </p:nvSpPr>
        <p:spPr bwMode="gray">
          <a:xfrm>
            <a:off x="4162424" y="9575006"/>
            <a:ext cx="3033717" cy="223838"/>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243391" y="9639486"/>
            <a:ext cx="2909983" cy="117539"/>
          </a:xfrm>
          <a:prstGeom prst="rect">
            <a:avLst/>
          </a:prstGeom>
        </p:spPr>
      </p:pic>
    </p:spTree>
    <p:extLst>
      <p:ext uri="{BB962C8B-B14F-4D97-AF65-F5344CB8AC3E}">
        <p14:creationId xmlns:p14="http://schemas.microsoft.com/office/powerpoint/2010/main" val="2548830150"/>
      </p:ext>
    </p:extLst>
  </p:cSld>
  <p:clrMapOvr>
    <a:masterClrMapping/>
  </p:clrMapOvr>
  <p:extLst>
    <p:ext uri="{DCECCB84-F9BA-43D5-87BE-67443E8EF086}">
      <p15:sldGuideLst xmlns:p15="http://schemas.microsoft.com/office/powerpoint/2012/main">
        <p15:guide id="1" pos="1627" userDrawn="1">
          <p15:clr>
            <a:srgbClr val="FBAE40"/>
          </p15:clr>
        </p15:guide>
        <p15:guide id="2" pos="1479" userDrawn="1">
          <p15:clr>
            <a:srgbClr val="FBAE40"/>
          </p15:clr>
        </p15:guide>
        <p15:guide id="3" orient="horz" pos="823"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ox Text: Standard">
    <p:spTree>
      <p:nvGrpSpPr>
        <p:cNvPr id="1" name=""/>
        <p:cNvGrpSpPr/>
        <p:nvPr/>
      </p:nvGrpSpPr>
      <p:grpSpPr>
        <a:xfrm>
          <a:off x="0" y="0"/>
          <a:ext cx="0" cy="0"/>
          <a:chOff x="0" y="0"/>
          <a:chExt cx="0" cy="0"/>
        </a:xfrm>
      </p:grpSpPr>
      <p:cxnSp>
        <p:nvCxnSpPr>
          <p:cNvPr id="18" name="Straight Connector 17"/>
          <p:cNvCxnSpPr/>
          <p:nvPr userDrawn="1"/>
        </p:nvCxnSpPr>
        <p:spPr bwMode="gray">
          <a:xfrm>
            <a:off x="2581275" y="1037059"/>
            <a:ext cx="4676775"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bwMode="gray">
          <a:xfrm>
            <a:off x="2588087" y="700183"/>
            <a:ext cx="4669963" cy="307777"/>
          </a:xfrm>
          <a:prstGeom prst="rect">
            <a:avLst/>
          </a:prstGeom>
        </p:spPr>
        <p:txBody>
          <a:bodyPr wrap="square" lIns="0" tIns="0" rIns="0" bIns="0" anchor="b" anchorCtr="0">
            <a:spAutoFit/>
          </a:bodyPr>
          <a:lstStyle>
            <a:lvl1pPr>
              <a:lnSpc>
                <a:spcPct val="100000"/>
              </a:lnSpc>
              <a:defRPr sz="2000" b="0" spc="40" baseline="0"/>
            </a:lvl1pPr>
          </a:lstStyle>
          <a:p>
            <a:r>
              <a:rPr lang="en-US" dirty="0"/>
              <a:t>Page Title – Rockwell 20pt Regular</a:t>
            </a:r>
          </a:p>
        </p:txBody>
      </p:sp>
      <p:sp>
        <p:nvSpPr>
          <p:cNvPr id="12" name="Text Placeholder 3"/>
          <p:cNvSpPr>
            <a:spLocks noGrp="1"/>
          </p:cNvSpPr>
          <p:nvPr>
            <p:ph type="body" sz="quarter" idx="28" hasCustomPrompt="1"/>
          </p:nvPr>
        </p:nvSpPr>
        <p:spPr bwMode="gray">
          <a:xfrm>
            <a:off x="2588087" y="1110761"/>
            <a:ext cx="4669963"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3" name="Text Placeholder 7"/>
          <p:cNvSpPr>
            <a:spLocks noGrp="1"/>
          </p:cNvSpPr>
          <p:nvPr>
            <p:ph type="body" sz="quarter" idx="29" hasCustomPrompt="1"/>
          </p:nvPr>
        </p:nvSpPr>
        <p:spPr bwMode="gray">
          <a:xfrm>
            <a:off x="2588087" y="464481"/>
            <a:ext cx="2743200" cy="123111"/>
          </a:xfrm>
        </p:spPr>
        <p:txBody>
          <a:bodyPr/>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14" name="Text Placeholder 2"/>
          <p:cNvSpPr>
            <a:spLocks noGrp="1"/>
          </p:cNvSpPr>
          <p:nvPr>
            <p:ph type="body" sz="quarter" idx="32" hasCustomPrompt="1"/>
          </p:nvPr>
        </p:nvSpPr>
        <p:spPr bwMode="gray">
          <a:xfrm>
            <a:off x="504825" y="464479"/>
            <a:ext cx="1920240" cy="8965271"/>
          </a:xfrm>
          <a:ln w="12700">
            <a:solidFill>
              <a:schemeClr val="accent3"/>
            </a:solidFill>
            <a:miter lim="800000"/>
          </a:ln>
        </p:spPr>
        <p:txBody>
          <a:bodyPr lIns="137160" tIns="137160" rIns="137160" bIns="137160">
            <a:noAutofit/>
          </a:bodyPr>
          <a:lstStyle>
            <a:lvl1pPr marL="0" indent="0">
              <a:spcBef>
                <a:spcPts val="0"/>
              </a:spcBef>
              <a:buNone/>
              <a:defRPr sz="1000" b="1">
                <a:solidFill>
                  <a:schemeClr val="tx1"/>
                </a:solidFill>
              </a:defRPr>
            </a:lvl1pPr>
            <a:lvl2pPr marL="112713" indent="0">
              <a:buNone/>
              <a:defRPr sz="1000"/>
            </a:lvl2pPr>
            <a:lvl3pPr marL="230187" indent="0">
              <a:buNone/>
              <a:defRPr sz="1000"/>
            </a:lvl3pPr>
            <a:lvl4pPr marL="342900" indent="0">
              <a:buNone/>
              <a:defRPr sz="1000"/>
            </a:lvl4pPr>
            <a:lvl5pPr marL="458787" indent="0">
              <a:buNone/>
              <a:defRPr sz="1000"/>
            </a:lvl5pPr>
          </a:lstStyle>
          <a:p>
            <a:pPr lvl="0"/>
            <a:r>
              <a:rPr lang="en-US" dirty="0"/>
              <a:t>Box Title – Verdana</a:t>
            </a:r>
          </a:p>
        </p:txBody>
      </p:sp>
      <p:sp>
        <p:nvSpPr>
          <p:cNvPr id="17" name="Text Placeholder 5"/>
          <p:cNvSpPr>
            <a:spLocks noGrp="1"/>
          </p:cNvSpPr>
          <p:nvPr>
            <p:ph type="body" sz="quarter" idx="34" hasCustomPrompt="1"/>
          </p:nvPr>
        </p:nvSpPr>
        <p:spPr bwMode="gray">
          <a:xfrm>
            <a:off x="504825" y="744549"/>
            <a:ext cx="1920240" cy="8685201"/>
          </a:xfrm>
        </p:spPr>
        <p:txBody>
          <a:bodyPr lIns="137160" tIns="137160" rIns="137160">
            <a:noAutofit/>
          </a:bodyPr>
          <a:lstStyle>
            <a:lvl1pPr marL="0" indent="0">
              <a:lnSpc>
                <a:spcPct val="120000"/>
              </a:lnSpc>
              <a:spcBef>
                <a:spcPts val="800"/>
              </a:spcBef>
              <a:buNone/>
              <a:defRPr>
                <a:solidFill>
                  <a:schemeClr val="tx1"/>
                </a:solidFill>
              </a:defRPr>
            </a:lvl1pPr>
            <a:lvl2pPr marL="112713" indent="0">
              <a:lnSpc>
                <a:spcPct val="120000"/>
              </a:lnSpc>
              <a:spcBef>
                <a:spcPts val="800"/>
              </a:spcBef>
              <a:buNone/>
              <a:defRPr/>
            </a:lvl2pPr>
            <a:lvl3pPr marL="230187" indent="0">
              <a:lnSpc>
                <a:spcPct val="120000"/>
              </a:lnSpc>
              <a:spcBef>
                <a:spcPts val="800"/>
              </a:spcBef>
              <a:buNone/>
              <a:defRPr/>
            </a:lvl3pPr>
            <a:lvl4pPr marL="342900" indent="0">
              <a:lnSpc>
                <a:spcPct val="120000"/>
              </a:lnSpc>
              <a:spcBef>
                <a:spcPts val="800"/>
              </a:spcBef>
              <a:buNone/>
              <a:defRPr/>
            </a:lvl4pPr>
            <a:lvl5pPr marL="458787" indent="0">
              <a:lnSpc>
                <a:spcPct val="120000"/>
              </a:lnSpc>
              <a:spcBef>
                <a:spcPts val="800"/>
              </a:spcBef>
              <a:buNone/>
              <a:defRPr/>
            </a:lvl5pPr>
          </a:lstStyle>
          <a:p>
            <a:pPr lvl="0"/>
            <a:r>
              <a:rPr lang="en-US" dirty="0"/>
              <a:t>Section Text – Verdana 9pt Regular. Click to add text. Click to add text. Click to add text. Click to add text. Click to add text. Click to add text. Click to add text. Click to add text.</a:t>
            </a:r>
            <a:br>
              <a:rPr lang="en-US" dirty="0"/>
            </a:br>
            <a:r>
              <a:rPr lang="en-US" dirty="0"/>
              <a:t>Click to add text. Click to add text. Click to add text. Click to add text. Click to add text. Click to add text. Click to add text. Click to add text. </a:t>
            </a:r>
          </a:p>
        </p:txBody>
      </p:sp>
      <p:sp>
        <p:nvSpPr>
          <p:cNvPr id="19" name="Text Placeholder 6"/>
          <p:cNvSpPr>
            <a:spLocks noGrp="1"/>
          </p:cNvSpPr>
          <p:nvPr>
            <p:ph type="body" sz="quarter" idx="43" hasCustomPrompt="1"/>
          </p:nvPr>
        </p:nvSpPr>
        <p:spPr bwMode="gray">
          <a:xfrm>
            <a:off x="4928977" y="9275251"/>
            <a:ext cx="2331720" cy="153888"/>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the box to the left as needed.</a:t>
            </a:r>
          </a:p>
        </p:txBody>
      </p:sp>
      <p:sp>
        <p:nvSpPr>
          <p:cNvPr id="20" name="Text Placeholder 6"/>
          <p:cNvSpPr>
            <a:spLocks noGrp="1"/>
          </p:cNvSpPr>
          <p:nvPr>
            <p:ph type="body" sz="quarter" idx="44" hasCustomPrompt="1"/>
          </p:nvPr>
        </p:nvSpPr>
        <p:spPr bwMode="gray">
          <a:xfrm>
            <a:off x="2585508" y="9198307"/>
            <a:ext cx="1965960" cy="230832"/>
          </a:xfrm>
        </p:spPr>
        <p:txBody>
          <a:bodyPr anchor="b" anchorCtr="0"/>
          <a:lstStyle>
            <a:lvl1pPr marL="118872" indent="-118872">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
        <p:nvSpPr>
          <p:cNvPr id="11"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15" name="Rectangle 14"/>
          <p:cNvSpPr/>
          <p:nvPr userDrawn="1"/>
        </p:nvSpPr>
        <p:spPr bwMode="gray">
          <a:xfrm>
            <a:off x="4162424" y="9575006"/>
            <a:ext cx="3033717" cy="223838"/>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243391" y="9639486"/>
            <a:ext cx="2909983" cy="117539"/>
          </a:xfrm>
          <a:prstGeom prst="rect">
            <a:avLst/>
          </a:prstGeom>
        </p:spPr>
      </p:pic>
    </p:spTree>
    <p:extLst>
      <p:ext uri="{BB962C8B-B14F-4D97-AF65-F5344CB8AC3E}">
        <p14:creationId xmlns:p14="http://schemas.microsoft.com/office/powerpoint/2010/main" val="2993346309"/>
      </p:ext>
    </p:extLst>
  </p:cSld>
  <p:clrMapOvr>
    <a:masterClrMapping/>
  </p:clrMapOvr>
  <p:extLst>
    <p:ext uri="{DCECCB84-F9BA-43D5-87BE-67443E8EF086}">
      <p15:sldGuideLst xmlns:p15="http://schemas.microsoft.com/office/powerpoint/2012/main">
        <p15:guide id="1" pos="1626"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age: with Footer">
    <p:bg bwMode="gray">
      <p:bgRef idx="1001">
        <a:schemeClr val="bg1"/>
      </p:bgRef>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3" name="Rectangle 2"/>
          <p:cNvSpPr/>
          <p:nvPr userDrawn="1"/>
        </p:nvSpPr>
        <p:spPr bwMode="gray">
          <a:xfrm>
            <a:off x="4162424" y="9575006"/>
            <a:ext cx="3033717" cy="223838"/>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243391" y="9639486"/>
            <a:ext cx="2909983" cy="117539"/>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age">
    <p:bg bwMode="gray">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03562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ack Cover ">
    <p:spTree>
      <p:nvGrpSpPr>
        <p:cNvPr id="1" name=""/>
        <p:cNvGrpSpPr/>
        <p:nvPr/>
      </p:nvGrpSpPr>
      <p:grpSpPr>
        <a:xfrm>
          <a:off x="0" y="0"/>
          <a:ext cx="0" cy="0"/>
          <a:chOff x="0" y="0"/>
          <a:chExt cx="0" cy="0"/>
        </a:xfrm>
      </p:grpSpPr>
      <p:sp>
        <p:nvSpPr>
          <p:cNvPr id="12" name="Rectangle 11">
            <a:hlinkClick r:id="rId2"/>
          </p:cNvPr>
          <p:cNvSpPr/>
          <p:nvPr userDrawn="1"/>
        </p:nvSpPr>
        <p:spPr bwMode="gray">
          <a:xfrm>
            <a:off x="312080" y="9030948"/>
            <a:ext cx="4408029" cy="735130"/>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grpSp>
        <p:nvGrpSpPr>
          <p:cNvPr id="18" name="Group 17"/>
          <p:cNvGrpSpPr/>
          <p:nvPr userDrawn="1"/>
        </p:nvGrpSpPr>
        <p:grpSpPr bwMode="gray">
          <a:xfrm>
            <a:off x="2957819" y="3631298"/>
            <a:ext cx="1856762" cy="1513975"/>
            <a:chOff x="3898372" y="2882900"/>
            <a:chExt cx="2476500" cy="2019300"/>
          </a:xfrm>
        </p:grpSpPr>
        <p:pic>
          <p:nvPicPr>
            <p:cNvPr id="19" name="Picture 3"/>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gray">
            <a:xfrm>
              <a:off x="4024376" y="3276600"/>
              <a:ext cx="2224492" cy="1270738"/>
            </a:xfrm>
            <a:prstGeom prst="rect">
              <a:avLst/>
            </a:prstGeom>
            <a:noFill/>
            <a:extLst>
              <a:ext uri="{909E8E84-426E-40DD-AFC4-6F175D3DCCD1}">
                <a14:hiddenFill xmlns:a14="http://schemas.microsoft.com/office/drawing/2010/main">
                  <a:solidFill>
                    <a:srgbClr val="FFFFFF"/>
                  </a:solidFill>
                </a14:hiddenFill>
              </a:ext>
            </a:extLst>
          </p:spPr>
        </p:pic>
        <p:cxnSp>
          <p:nvCxnSpPr>
            <p:cNvPr id="20" name="Straight Connector 19"/>
            <p:cNvCxnSpPr/>
            <p:nvPr userDrawn="1"/>
          </p:nvCxnSpPr>
          <p:spPr bwMode="gray">
            <a:xfrm>
              <a:off x="3898372" y="2882900"/>
              <a:ext cx="2476500" cy="0"/>
            </a:xfrm>
            <a:prstGeom prst="line">
              <a:avLst/>
            </a:prstGeom>
            <a:ln w="19050">
              <a:solidFill>
                <a:schemeClr val="accent2"/>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bwMode="gray">
            <a:xfrm>
              <a:off x="3898372" y="4902200"/>
              <a:ext cx="2476500" cy="0"/>
            </a:xfrm>
            <a:prstGeom prst="line">
              <a:avLst/>
            </a:prstGeom>
            <a:ln w="19050">
              <a:solidFill>
                <a:schemeClr val="accent2"/>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userDrawn="1"/>
        </p:nvGrpSpPr>
        <p:grpSpPr bwMode="gray">
          <a:xfrm>
            <a:off x="394240" y="9134518"/>
            <a:ext cx="4279313" cy="527990"/>
            <a:chOff x="398998" y="9127375"/>
            <a:chExt cx="4279313" cy="527990"/>
          </a:xfrm>
        </p:grpSpPr>
        <p:cxnSp>
          <p:nvCxnSpPr>
            <p:cNvPr id="23" name="Straight Connector 22"/>
            <p:cNvCxnSpPr/>
            <p:nvPr userDrawn="1"/>
          </p:nvCxnSpPr>
          <p:spPr bwMode="gray">
            <a:xfrm>
              <a:off x="1899262" y="9127375"/>
              <a:ext cx="0" cy="527990"/>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4" name="TextBox 23"/>
            <p:cNvSpPr txBox="1"/>
            <p:nvPr userDrawn="1"/>
          </p:nvSpPr>
          <p:spPr bwMode="gray">
            <a:xfrm>
              <a:off x="2027979" y="9237482"/>
              <a:ext cx="2650332" cy="307777"/>
            </a:xfrm>
            <a:prstGeom prst="rect">
              <a:avLst/>
            </a:prstGeom>
            <a:noFill/>
          </p:spPr>
          <p:txBody>
            <a:bodyPr wrap="square" lIns="0" tIns="0" rIns="0" bIns="0" rtlCol="0">
              <a:spAutoFit/>
            </a:bodyPr>
            <a:lstStyle/>
            <a:p>
              <a:pPr>
                <a:spcBef>
                  <a:spcPts val="0"/>
                </a:spcBef>
              </a:pPr>
              <a:r>
                <a:rPr lang="en-US" sz="1000" spc="0" baseline="0" dirty="0">
                  <a:latin typeface="+mj-lt"/>
                </a:rPr>
                <a:t>2445 M Street NW, Washington DC 20037</a:t>
              </a:r>
            </a:p>
            <a:p>
              <a:pPr>
                <a:spcBef>
                  <a:spcPts val="0"/>
                </a:spcBef>
              </a:pPr>
              <a:r>
                <a:rPr lang="en-US" sz="1000" b="1" spc="0" baseline="0" dirty="0">
                  <a:latin typeface="+mj-lt"/>
                </a:rPr>
                <a:t>P</a:t>
              </a:r>
              <a:r>
                <a:rPr lang="en-US" sz="1000" spc="0" baseline="0" dirty="0">
                  <a:latin typeface="+mj-lt"/>
                </a:rPr>
                <a:t> 202.266.6400   </a:t>
              </a:r>
              <a:r>
                <a:rPr lang="en-US" sz="1000" b="1" spc="0" baseline="0" dirty="0">
                  <a:latin typeface="+mj-lt"/>
                </a:rPr>
                <a:t>F</a:t>
              </a:r>
              <a:r>
                <a:rPr lang="en-US" sz="1000" spc="0" baseline="0" dirty="0">
                  <a:latin typeface="+mj-lt"/>
                </a:rPr>
                <a:t> 202.266.5700   </a:t>
              </a:r>
              <a:r>
                <a:rPr lang="en-US" sz="1000" spc="0" baseline="0" dirty="0">
                  <a:solidFill>
                    <a:schemeClr val="accent6"/>
                  </a:solidFill>
                  <a:latin typeface="+mj-lt"/>
                </a:rPr>
                <a:t>eab.com</a:t>
              </a:r>
            </a:p>
          </p:txBody>
        </p:sp>
        <p:cxnSp>
          <p:nvCxnSpPr>
            <p:cNvPr id="25" name="Straight Connector 24"/>
            <p:cNvCxnSpPr/>
            <p:nvPr userDrawn="1"/>
          </p:nvCxnSpPr>
          <p:spPr bwMode="gray">
            <a:xfrm>
              <a:off x="2946813" y="9423746"/>
              <a:ext cx="0" cy="91440"/>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bwMode="gray">
            <a:xfrm>
              <a:off x="3915704" y="9423746"/>
              <a:ext cx="0" cy="91440"/>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pic>
          <p:nvPicPr>
            <p:cNvPr id="27" name="Picture 2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398998" y="9127375"/>
              <a:ext cx="1379976" cy="527990"/>
            </a:xfrm>
            <a:prstGeom prst="rect">
              <a:avLst/>
            </a:prstGeom>
          </p:spPr>
        </p:pic>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tyle Option">
    <p:bg bwMode="gray">
      <p:bgPr>
        <a:solidFill>
          <a:schemeClr val="accent5"/>
        </a:solidFill>
        <a:effectLst/>
      </p:bgPr>
    </p:bg>
    <p:spTree>
      <p:nvGrpSpPr>
        <p:cNvPr id="1" name=""/>
        <p:cNvGrpSpPr/>
        <p:nvPr/>
      </p:nvGrpSpPr>
      <p:grpSpPr>
        <a:xfrm>
          <a:off x="0" y="0"/>
          <a:ext cx="0" cy="0"/>
          <a:chOff x="0" y="0"/>
          <a:chExt cx="0" cy="0"/>
        </a:xfrm>
      </p:grpSpPr>
      <p:sp>
        <p:nvSpPr>
          <p:cNvPr id="4" name="TextBox 3"/>
          <p:cNvSpPr txBox="1"/>
          <p:nvPr userDrawn="1"/>
        </p:nvSpPr>
        <p:spPr bwMode="gray">
          <a:xfrm>
            <a:off x="368300" y="3367207"/>
            <a:ext cx="7099300" cy="3323987"/>
          </a:xfrm>
          <a:prstGeom prst="rect">
            <a:avLst/>
          </a:prstGeom>
          <a:noFill/>
        </p:spPr>
        <p:txBody>
          <a:bodyPr wrap="square" lIns="0" tIns="0" rIns="0" bIns="0" rtlCol="0">
            <a:spAutoFit/>
          </a:bodyPr>
          <a:lstStyle/>
          <a:p>
            <a:pPr>
              <a:lnSpc>
                <a:spcPct val="90000"/>
              </a:lnSpc>
              <a:spcBef>
                <a:spcPts val="500"/>
              </a:spcBef>
            </a:pPr>
            <a:r>
              <a:rPr lang="en-US" sz="12000" b="1" dirty="0">
                <a:solidFill>
                  <a:schemeClr val="bg1"/>
                </a:solidFill>
              </a:rPr>
              <a:t>Footer</a:t>
            </a:r>
            <a:br>
              <a:rPr lang="en-US" sz="12000" b="1" baseline="0" dirty="0">
                <a:solidFill>
                  <a:schemeClr val="bg1"/>
                </a:solidFill>
              </a:rPr>
            </a:br>
            <a:r>
              <a:rPr lang="en-US" sz="12000" b="1" dirty="0">
                <a:solidFill>
                  <a:schemeClr val="bg1"/>
                </a:solidFill>
              </a:rPr>
              <a:t>w/Logo</a:t>
            </a:r>
          </a:p>
        </p:txBody>
      </p:sp>
    </p:spTree>
    <p:extLst>
      <p:ext uri="{BB962C8B-B14F-4D97-AF65-F5344CB8AC3E}">
        <p14:creationId xmlns:p14="http://schemas.microsoft.com/office/powerpoint/2010/main" val="28840336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14" name="Text Placeholder 3"/>
          <p:cNvSpPr>
            <a:spLocks noGrp="1"/>
          </p:cNvSpPr>
          <p:nvPr>
            <p:ph type="body" sz="quarter" idx="28" hasCustomPrompt="1"/>
          </p:nvPr>
        </p:nvSpPr>
        <p:spPr bwMode="gray">
          <a:xfrm>
            <a:off x="512763" y="1110761"/>
            <a:ext cx="6745287"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5" name="Text Placeholder 7"/>
          <p:cNvSpPr>
            <a:spLocks noGrp="1"/>
          </p:cNvSpPr>
          <p:nvPr>
            <p:ph type="body" sz="quarter" idx="29" hasCustomPrompt="1"/>
          </p:nvPr>
        </p:nvSpPr>
        <p:spPr bwMode="gray">
          <a:xfrm>
            <a:off x="512763" y="464481"/>
            <a:ext cx="2743200" cy="123111"/>
          </a:xfrm>
        </p:spPr>
        <p:txBody>
          <a:bodyPr/>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19" name="Text Placeholder 6"/>
          <p:cNvSpPr>
            <a:spLocks noGrp="1"/>
          </p:cNvSpPr>
          <p:nvPr>
            <p:ph type="body" sz="quarter" idx="43" hasCustomPrompt="1"/>
          </p:nvPr>
        </p:nvSpPr>
        <p:spPr bwMode="gray">
          <a:xfrm>
            <a:off x="4928253" y="9275251"/>
            <a:ext cx="2331720" cy="153888"/>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the box to the left as needed.</a:t>
            </a:r>
          </a:p>
        </p:txBody>
      </p:sp>
      <p:sp>
        <p:nvSpPr>
          <p:cNvPr id="21" name="Text Placeholder 6"/>
          <p:cNvSpPr>
            <a:spLocks noGrp="1"/>
          </p:cNvSpPr>
          <p:nvPr>
            <p:ph type="body" sz="quarter" idx="44" hasCustomPrompt="1"/>
          </p:nvPr>
        </p:nvSpPr>
        <p:spPr bwMode="gray">
          <a:xfrm>
            <a:off x="514399" y="9198307"/>
            <a:ext cx="1965960" cy="230832"/>
          </a:xfrm>
        </p:spPr>
        <p:txBody>
          <a:bodyPr anchor="b" anchorCtr="0"/>
          <a:lstStyle>
            <a:lvl1pPr marL="118872" indent="-118872">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
        <p:nvSpPr>
          <p:cNvPr id="3" name="Title 2"/>
          <p:cNvSpPr>
            <a:spLocks noGrp="1"/>
          </p:cNvSpPr>
          <p:nvPr>
            <p:ph type="title" hasCustomPrompt="1"/>
          </p:nvPr>
        </p:nvSpPr>
        <p:spPr bwMode="gray">
          <a:xfrm>
            <a:off x="512763" y="700183"/>
            <a:ext cx="6745287" cy="307777"/>
          </a:xfrm>
        </p:spPr>
        <p:txBody>
          <a:bodyPr/>
          <a:lstStyle>
            <a:lvl1pPr>
              <a:defRPr/>
            </a:lvl1pPr>
          </a:lstStyle>
          <a:p>
            <a:r>
              <a:rPr lang="en-US" dirty="0"/>
              <a:t>Page Title – Rockwell 20pt Regular, Title Case</a:t>
            </a:r>
          </a:p>
        </p:txBody>
      </p:sp>
      <p:cxnSp>
        <p:nvCxnSpPr>
          <p:cNvPr id="9" name="Straight Connector 8"/>
          <p:cNvCxnSpPr/>
          <p:nvPr userDrawn="1"/>
        </p:nvCxnSpPr>
        <p:spPr bwMode="gray">
          <a:xfrm>
            <a:off x="504032" y="1037059"/>
            <a:ext cx="6754018"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8"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Tree>
    <p:extLst>
      <p:ext uri="{BB962C8B-B14F-4D97-AF65-F5344CB8AC3E}">
        <p14:creationId xmlns:p14="http://schemas.microsoft.com/office/powerpoint/2010/main" val="12803227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Standard">
    <p:spTree>
      <p:nvGrpSpPr>
        <p:cNvPr id="1" name=""/>
        <p:cNvGrpSpPr/>
        <p:nvPr/>
      </p:nvGrpSpPr>
      <p:grpSpPr>
        <a:xfrm>
          <a:off x="0" y="0"/>
          <a:ext cx="0" cy="0"/>
          <a:chOff x="0" y="0"/>
          <a:chExt cx="0" cy="0"/>
        </a:xfrm>
      </p:grpSpPr>
      <p:cxnSp>
        <p:nvCxnSpPr>
          <p:cNvPr id="26" name="Straight Connector 25"/>
          <p:cNvCxnSpPr/>
          <p:nvPr userDrawn="1"/>
        </p:nvCxnSpPr>
        <p:spPr bwMode="gray">
          <a:xfrm>
            <a:off x="2429530" y="1333616"/>
            <a:ext cx="0" cy="7690957"/>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8" name="Text Placeholder 3"/>
          <p:cNvSpPr>
            <a:spLocks noGrp="1"/>
          </p:cNvSpPr>
          <p:nvPr>
            <p:ph type="body" sz="quarter" idx="28" hasCustomPrompt="1"/>
          </p:nvPr>
        </p:nvSpPr>
        <p:spPr bwMode="gray">
          <a:xfrm>
            <a:off x="2585575" y="1312207"/>
            <a:ext cx="4671681"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9" name="Text Placeholder 7"/>
          <p:cNvSpPr>
            <a:spLocks noGrp="1"/>
          </p:cNvSpPr>
          <p:nvPr>
            <p:ph type="body" sz="quarter" idx="32" hasCustomPrompt="1"/>
          </p:nvPr>
        </p:nvSpPr>
        <p:spPr bwMode="gray">
          <a:xfrm>
            <a:off x="512763" y="464481"/>
            <a:ext cx="2743200" cy="123111"/>
          </a:xfrm>
        </p:spPr>
        <p:txBody>
          <a:bodyPr/>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2" name="Title 1"/>
          <p:cNvSpPr>
            <a:spLocks noGrp="1"/>
          </p:cNvSpPr>
          <p:nvPr>
            <p:ph type="title" hasCustomPrompt="1"/>
          </p:nvPr>
        </p:nvSpPr>
        <p:spPr bwMode="gray">
          <a:xfrm>
            <a:off x="512763" y="700183"/>
            <a:ext cx="6745287" cy="307777"/>
          </a:xfrm>
        </p:spPr>
        <p:txBody>
          <a:bodyPr/>
          <a:lstStyle/>
          <a:p>
            <a:r>
              <a:rPr lang="en-US" dirty="0"/>
              <a:t>Page Title – Rockwell 20pt Regular, Title Case</a:t>
            </a:r>
          </a:p>
        </p:txBody>
      </p:sp>
      <p:cxnSp>
        <p:nvCxnSpPr>
          <p:cNvPr id="10" name="Straight Connector 9"/>
          <p:cNvCxnSpPr/>
          <p:nvPr userDrawn="1"/>
        </p:nvCxnSpPr>
        <p:spPr bwMode="gray">
          <a:xfrm>
            <a:off x="504032" y="1037059"/>
            <a:ext cx="6754018"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11"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12" name="Text Placeholder 2"/>
          <p:cNvSpPr>
            <a:spLocks noGrp="1"/>
          </p:cNvSpPr>
          <p:nvPr>
            <p:ph type="body" sz="quarter" idx="33" hasCustomPrompt="1"/>
          </p:nvPr>
        </p:nvSpPr>
        <p:spPr bwMode="gray">
          <a:xfrm>
            <a:off x="514349" y="1312206"/>
            <a:ext cx="1828800" cy="7708392"/>
          </a:xfrm>
        </p:spPr>
        <p:txBody>
          <a:bodyPr>
            <a:noAutofit/>
          </a:bodyPr>
          <a:lstStyle>
            <a:lvl1pPr marL="0" indent="0">
              <a:lnSpc>
                <a:spcPct val="120000"/>
              </a:lnSpc>
              <a:spcBef>
                <a:spcPts val="800"/>
              </a:spcBef>
              <a:buNone/>
              <a:defRPr>
                <a:solidFill>
                  <a:schemeClr val="tx1"/>
                </a:solidFill>
              </a:defRPr>
            </a:lvl1pPr>
            <a:lvl2pPr marL="112713" indent="0">
              <a:lnSpc>
                <a:spcPct val="120000"/>
              </a:lnSpc>
              <a:spcBef>
                <a:spcPts val="800"/>
              </a:spcBef>
              <a:buNone/>
              <a:defRPr/>
            </a:lvl2pPr>
            <a:lvl3pPr marL="230187" indent="0">
              <a:lnSpc>
                <a:spcPct val="120000"/>
              </a:lnSpc>
              <a:spcBef>
                <a:spcPts val="800"/>
              </a:spcBef>
              <a:buNone/>
              <a:defRPr/>
            </a:lvl3pPr>
            <a:lvl4pPr marL="342900" indent="0">
              <a:lnSpc>
                <a:spcPct val="120000"/>
              </a:lnSpc>
              <a:spcBef>
                <a:spcPts val="800"/>
              </a:spcBef>
              <a:buNone/>
              <a:defRPr/>
            </a:lvl4pPr>
            <a:lvl5pPr marL="458787" indent="0">
              <a:lnSpc>
                <a:spcPct val="120000"/>
              </a:lnSpc>
              <a:spcBef>
                <a:spcPts val="800"/>
              </a:spcBef>
              <a:buNone/>
              <a:defRPr/>
            </a:lvl5pPr>
          </a:lstStyle>
          <a:p>
            <a:pPr lvl="0"/>
            <a:r>
              <a:rPr lang="en-US" dirty="0"/>
              <a:t>Section Text – Verdana 9pt Regular. Click to add text. Click to add text. Click to add text. Click to add text. Click to add text. Click to add text. Click to add text. Click to add text.</a:t>
            </a:r>
            <a:br>
              <a:rPr lang="en-US" dirty="0"/>
            </a:br>
            <a:r>
              <a:rPr lang="en-US" dirty="0"/>
              <a:t>Click to add text. Click to add text. Click to add text. Click to add text. Click to add text. Click to add text. Click to add text. Click to add text. </a:t>
            </a:r>
          </a:p>
        </p:txBody>
      </p:sp>
      <p:sp>
        <p:nvSpPr>
          <p:cNvPr id="13" name="Text Placeholder 6"/>
          <p:cNvSpPr>
            <a:spLocks noGrp="1"/>
          </p:cNvSpPr>
          <p:nvPr>
            <p:ph type="body" sz="quarter" idx="43" hasCustomPrompt="1"/>
          </p:nvPr>
        </p:nvSpPr>
        <p:spPr bwMode="gray">
          <a:xfrm>
            <a:off x="4925537" y="9275251"/>
            <a:ext cx="2331720" cy="153888"/>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the box to the left as needed.</a:t>
            </a:r>
          </a:p>
        </p:txBody>
      </p:sp>
      <p:sp>
        <p:nvSpPr>
          <p:cNvPr id="14" name="Text Placeholder 6"/>
          <p:cNvSpPr>
            <a:spLocks noGrp="1"/>
          </p:cNvSpPr>
          <p:nvPr>
            <p:ph type="body" sz="quarter" idx="44" hasCustomPrompt="1"/>
          </p:nvPr>
        </p:nvSpPr>
        <p:spPr bwMode="gray">
          <a:xfrm>
            <a:off x="514349" y="9198307"/>
            <a:ext cx="1965960" cy="230832"/>
          </a:xfrm>
        </p:spPr>
        <p:txBody>
          <a:bodyPr anchor="b" anchorCtr="0"/>
          <a:lstStyle>
            <a:lvl1pPr marL="118872" indent="-118872">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Tree>
    <p:extLst>
      <p:ext uri="{BB962C8B-B14F-4D97-AF65-F5344CB8AC3E}">
        <p14:creationId xmlns:p14="http://schemas.microsoft.com/office/powerpoint/2010/main" val="3657559973"/>
      </p:ext>
    </p:extLst>
  </p:cSld>
  <p:clrMapOvr>
    <a:masterClrMapping/>
  </p:clrMapOvr>
  <p:extLst>
    <p:ext uri="{DCECCB84-F9BA-43D5-87BE-67443E8EF086}">
      <p15:sldGuideLst xmlns:p15="http://schemas.microsoft.com/office/powerpoint/2012/main">
        <p15:guide id="1" pos="1627">
          <p15:clr>
            <a:srgbClr val="FBAE40"/>
          </p15:clr>
        </p15:guide>
        <p15:guide id="2" pos="1479">
          <p15:clr>
            <a:srgbClr val="FBAE40"/>
          </p15:clr>
        </p15:guide>
        <p15:guide id="3" orient="horz" pos="823">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ox Text: Standard">
    <p:spTree>
      <p:nvGrpSpPr>
        <p:cNvPr id="1" name=""/>
        <p:cNvGrpSpPr/>
        <p:nvPr/>
      </p:nvGrpSpPr>
      <p:grpSpPr>
        <a:xfrm>
          <a:off x="0" y="0"/>
          <a:ext cx="0" cy="0"/>
          <a:chOff x="0" y="0"/>
          <a:chExt cx="0" cy="0"/>
        </a:xfrm>
      </p:grpSpPr>
      <p:cxnSp>
        <p:nvCxnSpPr>
          <p:cNvPr id="18" name="Straight Connector 17"/>
          <p:cNvCxnSpPr/>
          <p:nvPr userDrawn="1"/>
        </p:nvCxnSpPr>
        <p:spPr bwMode="gray">
          <a:xfrm>
            <a:off x="2581275" y="1037059"/>
            <a:ext cx="4676775"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bwMode="gray">
          <a:xfrm>
            <a:off x="2588087" y="700183"/>
            <a:ext cx="4669963" cy="307777"/>
          </a:xfrm>
          <a:prstGeom prst="rect">
            <a:avLst/>
          </a:prstGeom>
        </p:spPr>
        <p:txBody>
          <a:bodyPr wrap="square" lIns="0" tIns="0" rIns="0" bIns="0" anchor="b" anchorCtr="0">
            <a:spAutoFit/>
          </a:bodyPr>
          <a:lstStyle>
            <a:lvl1pPr>
              <a:lnSpc>
                <a:spcPct val="100000"/>
              </a:lnSpc>
              <a:defRPr sz="2000" b="0" spc="40" baseline="0"/>
            </a:lvl1pPr>
          </a:lstStyle>
          <a:p>
            <a:r>
              <a:rPr lang="en-US" dirty="0"/>
              <a:t>Page Title – Rockwell 20pt Regular</a:t>
            </a:r>
          </a:p>
        </p:txBody>
      </p:sp>
      <p:sp>
        <p:nvSpPr>
          <p:cNvPr id="12" name="Text Placeholder 3"/>
          <p:cNvSpPr>
            <a:spLocks noGrp="1"/>
          </p:cNvSpPr>
          <p:nvPr>
            <p:ph type="body" sz="quarter" idx="28" hasCustomPrompt="1"/>
          </p:nvPr>
        </p:nvSpPr>
        <p:spPr bwMode="gray">
          <a:xfrm>
            <a:off x="2588087" y="1110761"/>
            <a:ext cx="4669963"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3" name="Text Placeholder 7"/>
          <p:cNvSpPr>
            <a:spLocks noGrp="1"/>
          </p:cNvSpPr>
          <p:nvPr>
            <p:ph type="body" sz="quarter" idx="29" hasCustomPrompt="1"/>
          </p:nvPr>
        </p:nvSpPr>
        <p:spPr bwMode="gray">
          <a:xfrm>
            <a:off x="2588087" y="464481"/>
            <a:ext cx="2743200" cy="123111"/>
          </a:xfrm>
        </p:spPr>
        <p:txBody>
          <a:bodyPr/>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14" name="Text Placeholder 2"/>
          <p:cNvSpPr>
            <a:spLocks noGrp="1"/>
          </p:cNvSpPr>
          <p:nvPr>
            <p:ph type="body" sz="quarter" idx="32" hasCustomPrompt="1"/>
          </p:nvPr>
        </p:nvSpPr>
        <p:spPr bwMode="gray">
          <a:xfrm>
            <a:off x="504825" y="464479"/>
            <a:ext cx="1920240" cy="8965271"/>
          </a:xfrm>
          <a:ln w="12700">
            <a:solidFill>
              <a:schemeClr val="accent3"/>
            </a:solidFill>
            <a:miter lim="800000"/>
          </a:ln>
        </p:spPr>
        <p:txBody>
          <a:bodyPr lIns="137160" tIns="137160" rIns="137160" bIns="137160">
            <a:noAutofit/>
          </a:bodyPr>
          <a:lstStyle>
            <a:lvl1pPr marL="0" indent="0">
              <a:spcBef>
                <a:spcPts val="0"/>
              </a:spcBef>
              <a:buNone/>
              <a:defRPr sz="1000" b="1">
                <a:solidFill>
                  <a:schemeClr val="tx1"/>
                </a:solidFill>
              </a:defRPr>
            </a:lvl1pPr>
            <a:lvl2pPr marL="112713" indent="0">
              <a:buNone/>
              <a:defRPr sz="1000"/>
            </a:lvl2pPr>
            <a:lvl3pPr marL="230187" indent="0">
              <a:buNone/>
              <a:defRPr sz="1000"/>
            </a:lvl3pPr>
            <a:lvl4pPr marL="342900" indent="0">
              <a:buNone/>
              <a:defRPr sz="1000"/>
            </a:lvl4pPr>
            <a:lvl5pPr marL="458787" indent="0">
              <a:buNone/>
              <a:defRPr sz="1000"/>
            </a:lvl5pPr>
          </a:lstStyle>
          <a:p>
            <a:pPr lvl="0"/>
            <a:r>
              <a:rPr lang="en-US" dirty="0"/>
              <a:t>Box Title – Verdana</a:t>
            </a:r>
          </a:p>
        </p:txBody>
      </p:sp>
      <p:sp>
        <p:nvSpPr>
          <p:cNvPr id="17" name="Text Placeholder 5"/>
          <p:cNvSpPr>
            <a:spLocks noGrp="1"/>
          </p:cNvSpPr>
          <p:nvPr>
            <p:ph type="body" sz="quarter" idx="34" hasCustomPrompt="1"/>
          </p:nvPr>
        </p:nvSpPr>
        <p:spPr bwMode="gray">
          <a:xfrm>
            <a:off x="504825" y="744549"/>
            <a:ext cx="1920240" cy="8685202"/>
          </a:xfrm>
        </p:spPr>
        <p:txBody>
          <a:bodyPr lIns="137160" tIns="137160" rIns="137160">
            <a:noAutofit/>
          </a:bodyPr>
          <a:lstStyle>
            <a:lvl1pPr marL="0" indent="0">
              <a:lnSpc>
                <a:spcPct val="120000"/>
              </a:lnSpc>
              <a:spcBef>
                <a:spcPts val="800"/>
              </a:spcBef>
              <a:buNone/>
              <a:defRPr>
                <a:solidFill>
                  <a:schemeClr val="tx1"/>
                </a:solidFill>
              </a:defRPr>
            </a:lvl1pPr>
            <a:lvl2pPr marL="112713" indent="0">
              <a:lnSpc>
                <a:spcPct val="120000"/>
              </a:lnSpc>
              <a:spcBef>
                <a:spcPts val="800"/>
              </a:spcBef>
              <a:buNone/>
              <a:defRPr/>
            </a:lvl2pPr>
            <a:lvl3pPr marL="230187" indent="0">
              <a:lnSpc>
                <a:spcPct val="120000"/>
              </a:lnSpc>
              <a:spcBef>
                <a:spcPts val="800"/>
              </a:spcBef>
              <a:buNone/>
              <a:defRPr/>
            </a:lvl3pPr>
            <a:lvl4pPr marL="342900" indent="0">
              <a:lnSpc>
                <a:spcPct val="120000"/>
              </a:lnSpc>
              <a:spcBef>
                <a:spcPts val="800"/>
              </a:spcBef>
              <a:buNone/>
              <a:defRPr/>
            </a:lvl4pPr>
            <a:lvl5pPr marL="458787" indent="0">
              <a:lnSpc>
                <a:spcPct val="120000"/>
              </a:lnSpc>
              <a:spcBef>
                <a:spcPts val="800"/>
              </a:spcBef>
              <a:buNone/>
              <a:defRPr/>
            </a:lvl5pPr>
          </a:lstStyle>
          <a:p>
            <a:pPr lvl="0"/>
            <a:r>
              <a:rPr lang="en-US" dirty="0"/>
              <a:t>Section Text – Verdana 9pt Regular. Click to add text. Click to add text. Click to add text. Click to add text. Click to add text. Click to add text. Click to add text. Click to add text.</a:t>
            </a:r>
            <a:br>
              <a:rPr lang="en-US" dirty="0"/>
            </a:br>
            <a:r>
              <a:rPr lang="en-US" dirty="0"/>
              <a:t>Click to add text. Click to add text. Click to add text. Click to add text. Click to add text. Click to add text. Click to add text. Click to add text. </a:t>
            </a:r>
          </a:p>
        </p:txBody>
      </p:sp>
      <p:sp>
        <p:nvSpPr>
          <p:cNvPr id="19" name="Text Placeholder 6"/>
          <p:cNvSpPr>
            <a:spLocks noGrp="1"/>
          </p:cNvSpPr>
          <p:nvPr>
            <p:ph type="body" sz="quarter" idx="43" hasCustomPrompt="1"/>
          </p:nvPr>
        </p:nvSpPr>
        <p:spPr bwMode="gray">
          <a:xfrm>
            <a:off x="4926018" y="9275251"/>
            <a:ext cx="2331720" cy="153888"/>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the box to the left as needed.</a:t>
            </a:r>
          </a:p>
        </p:txBody>
      </p:sp>
      <p:sp>
        <p:nvSpPr>
          <p:cNvPr id="20" name="Text Placeholder 6"/>
          <p:cNvSpPr>
            <a:spLocks noGrp="1"/>
          </p:cNvSpPr>
          <p:nvPr>
            <p:ph type="body" sz="quarter" idx="44" hasCustomPrompt="1"/>
          </p:nvPr>
        </p:nvSpPr>
        <p:spPr bwMode="gray">
          <a:xfrm>
            <a:off x="2582549" y="9198307"/>
            <a:ext cx="1965960" cy="230832"/>
          </a:xfrm>
        </p:spPr>
        <p:txBody>
          <a:bodyPr anchor="b" anchorCtr="0"/>
          <a:lstStyle>
            <a:lvl1pPr marL="118872" indent="-118872">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
        <p:nvSpPr>
          <p:cNvPr id="11"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Tree>
    <p:extLst>
      <p:ext uri="{BB962C8B-B14F-4D97-AF65-F5344CB8AC3E}">
        <p14:creationId xmlns:p14="http://schemas.microsoft.com/office/powerpoint/2010/main" val="175002367"/>
      </p:ext>
    </p:extLst>
  </p:cSld>
  <p:clrMapOvr>
    <a:masterClrMapping/>
  </p:clrMapOvr>
  <p:extLst>
    <p:ext uri="{DCECCB84-F9BA-43D5-87BE-67443E8EF086}">
      <p15:sldGuideLst xmlns:p15="http://schemas.microsoft.com/office/powerpoint/2012/main">
        <p15:guide id="1" pos="1626">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Back Cover: Top Slide">
    <p:bg bwMode="gray">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2752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cxnSp>
        <p:nvCxnSpPr>
          <p:cNvPr id="8" name="Straight Connector 7"/>
          <p:cNvCxnSpPr/>
          <p:nvPr userDrawn="1"/>
        </p:nvCxnSpPr>
        <p:spPr bwMode="gray">
          <a:xfrm>
            <a:off x="658368" y="9120561"/>
            <a:ext cx="6455664" cy="0"/>
          </a:xfrm>
          <a:prstGeom prst="line">
            <a:avLst/>
          </a:prstGeom>
          <a:ln w="28575">
            <a:solidFill>
              <a:schemeClr val="accent6"/>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hasCustomPrompt="1"/>
          </p:nvPr>
        </p:nvSpPr>
        <p:spPr bwMode="gray">
          <a:xfrm>
            <a:off x="1035585" y="3584669"/>
            <a:ext cx="5257800" cy="923330"/>
          </a:xfrm>
          <a:prstGeom prst="rect">
            <a:avLst/>
          </a:prstGeom>
        </p:spPr>
        <p:txBody>
          <a:bodyPr lIns="0" tIns="0" rIns="0" bIns="0" anchor="b" anchorCtr="0">
            <a:spAutoFit/>
          </a:bodyPr>
          <a:lstStyle>
            <a:lvl1pPr>
              <a:lnSpc>
                <a:spcPct val="100000"/>
              </a:lnSpc>
              <a:defRPr sz="3000" b="0" spc="0" baseline="0">
                <a:solidFill>
                  <a:schemeClr val="tx1"/>
                </a:solidFill>
              </a:defRPr>
            </a:lvl1pPr>
          </a:lstStyle>
          <a:p>
            <a:r>
              <a:rPr lang="en-US" dirty="0"/>
              <a:t>Document Title – Rockwell 30pt Regular, Use Title Case</a:t>
            </a:r>
          </a:p>
        </p:txBody>
      </p:sp>
      <p:sp>
        <p:nvSpPr>
          <p:cNvPr id="11" name="Text Placeholder 4"/>
          <p:cNvSpPr>
            <a:spLocks noGrp="1"/>
          </p:cNvSpPr>
          <p:nvPr>
            <p:ph type="body" sz="quarter" idx="16" hasCustomPrompt="1"/>
          </p:nvPr>
        </p:nvSpPr>
        <p:spPr bwMode="gray">
          <a:xfrm>
            <a:off x="1035585" y="4738964"/>
            <a:ext cx="5257800" cy="215444"/>
          </a:xfrm>
        </p:spPr>
        <p:txBody>
          <a:bodyPr/>
          <a:lstStyle>
            <a:lvl1pPr marL="0" indent="0">
              <a:spcBef>
                <a:spcPts val="0"/>
              </a:spcBef>
              <a:buNone/>
              <a:defRPr sz="1400">
                <a:solidFill>
                  <a:schemeClr val="tx1"/>
                </a:solidFill>
              </a:defRPr>
            </a:lvl1pPr>
            <a:lvl2pPr>
              <a:defRPr sz="1400"/>
            </a:lvl2pPr>
            <a:lvl3pPr>
              <a:defRPr sz="1400"/>
            </a:lvl3pPr>
            <a:lvl4pPr>
              <a:defRPr sz="1400"/>
            </a:lvl4pPr>
            <a:lvl5pPr>
              <a:defRPr sz="1400"/>
            </a:lvl5pPr>
          </a:lstStyle>
          <a:p>
            <a:pPr lvl="0"/>
            <a:r>
              <a:rPr lang="en-US" dirty="0"/>
              <a:t>Document Subtitle – Verdana 14pt Regular, Use Title Case</a:t>
            </a:r>
          </a:p>
        </p:txBody>
      </p:sp>
      <p:sp>
        <p:nvSpPr>
          <p:cNvPr id="12" name="Text Placeholder 6"/>
          <p:cNvSpPr>
            <a:spLocks noGrp="1"/>
          </p:cNvSpPr>
          <p:nvPr>
            <p:ph type="body" sz="quarter" idx="17" hasCustomPrompt="1"/>
          </p:nvPr>
        </p:nvSpPr>
        <p:spPr bwMode="gray">
          <a:xfrm>
            <a:off x="3456432" y="9220527"/>
            <a:ext cx="3657600" cy="215444"/>
          </a:xfrm>
        </p:spPr>
        <p:txBody>
          <a:bodyPr/>
          <a:lstStyle>
            <a:lvl1pPr marL="0" indent="0" algn="r">
              <a:spcBef>
                <a:spcPts val="0"/>
              </a:spcBef>
              <a:buNone/>
              <a:defRPr sz="1400">
                <a:solidFill>
                  <a:schemeClr val="accent3"/>
                </a:solidFill>
              </a:defRPr>
            </a:lvl1pPr>
            <a:lvl2pPr marL="112713" indent="0">
              <a:spcBef>
                <a:spcPts val="0"/>
              </a:spcBef>
              <a:buNone/>
              <a:defRPr sz="1400">
                <a:solidFill>
                  <a:schemeClr val="accent3"/>
                </a:solidFill>
              </a:defRPr>
            </a:lvl2pPr>
            <a:lvl3pPr marL="230187" indent="0">
              <a:spcBef>
                <a:spcPts val="0"/>
              </a:spcBef>
              <a:buNone/>
              <a:defRPr sz="1400">
                <a:solidFill>
                  <a:schemeClr val="accent3"/>
                </a:solidFill>
              </a:defRPr>
            </a:lvl3pPr>
            <a:lvl4pPr marL="342900" indent="0">
              <a:spcBef>
                <a:spcPts val="0"/>
              </a:spcBef>
              <a:buNone/>
              <a:defRPr sz="1400">
                <a:solidFill>
                  <a:schemeClr val="accent3"/>
                </a:solidFill>
              </a:defRPr>
            </a:lvl4pPr>
            <a:lvl5pPr marL="458787" indent="0">
              <a:spcBef>
                <a:spcPts val="0"/>
              </a:spcBef>
              <a:buNone/>
              <a:defRPr sz="1400">
                <a:solidFill>
                  <a:schemeClr val="accent3"/>
                </a:solidFill>
              </a:defRPr>
            </a:lvl5pPr>
          </a:lstStyle>
          <a:p>
            <a:pPr lvl="0"/>
            <a:r>
              <a:rPr lang="en-US" dirty="0"/>
              <a:t>Insert Program Name Here</a:t>
            </a:r>
          </a:p>
        </p:txBody>
      </p:sp>
      <p:sp>
        <p:nvSpPr>
          <p:cNvPr id="13" name="Text Placeholder 10"/>
          <p:cNvSpPr>
            <a:spLocks noGrp="1"/>
          </p:cNvSpPr>
          <p:nvPr>
            <p:ph type="body" sz="quarter" idx="18" hasCustomPrompt="1"/>
          </p:nvPr>
        </p:nvSpPr>
        <p:spPr bwMode="gray">
          <a:xfrm>
            <a:off x="3456432" y="9459660"/>
            <a:ext cx="3657600" cy="153888"/>
          </a:xfrm>
        </p:spPr>
        <p:txBody>
          <a:bodyPr/>
          <a:lstStyle>
            <a:lvl1pPr marL="0" indent="0" algn="r">
              <a:spcBef>
                <a:spcPts val="0"/>
              </a:spcBef>
              <a:buNone/>
              <a:defRPr sz="1000">
                <a:solidFill>
                  <a:schemeClr val="accent3"/>
                </a:solidFill>
              </a:defRPr>
            </a:lvl1pPr>
            <a:lvl2pPr>
              <a:spcBef>
                <a:spcPts val="0"/>
              </a:spcBef>
              <a:defRPr sz="1000">
                <a:solidFill>
                  <a:schemeClr val="accent3"/>
                </a:solidFill>
              </a:defRPr>
            </a:lvl2pPr>
            <a:lvl3pPr>
              <a:spcBef>
                <a:spcPts val="0"/>
              </a:spcBef>
              <a:defRPr sz="1000">
                <a:solidFill>
                  <a:schemeClr val="accent3"/>
                </a:solidFill>
              </a:defRPr>
            </a:lvl3pPr>
            <a:lvl4pPr>
              <a:spcBef>
                <a:spcPts val="0"/>
              </a:spcBef>
              <a:defRPr sz="1000">
                <a:solidFill>
                  <a:schemeClr val="accent3"/>
                </a:solidFill>
              </a:defRPr>
            </a:lvl4pPr>
            <a:lvl5pPr>
              <a:spcBef>
                <a:spcPts val="0"/>
              </a:spcBef>
              <a:defRPr sz="1000">
                <a:solidFill>
                  <a:schemeClr val="accent3"/>
                </a:solidFill>
              </a:defRPr>
            </a:lvl5pPr>
          </a:lstStyle>
          <a:p>
            <a:pPr lvl="0"/>
            <a:r>
              <a:rPr lang="en-US" dirty="0"/>
              <a:t>Insert Sub-program Name Here (if necessary)</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713970" y="670405"/>
            <a:ext cx="1685547" cy="734569"/>
          </a:xfrm>
          <a:prstGeom prst="rect">
            <a:avLst/>
          </a:prstGeom>
          <a:noFill/>
          <a:ln>
            <a:noFill/>
          </a:ln>
        </p:spPr>
      </p:pic>
    </p:spTree>
  </p:cSld>
  <p:clrMapOvr>
    <a:masterClrMapping/>
  </p:clrMapOvr>
  <p:extLst>
    <p:ext uri="{DCECCB84-F9BA-43D5-87BE-67443E8EF086}">
      <p15:sldGuideLst xmlns:p15="http://schemas.microsoft.com/office/powerpoint/2012/main">
        <p15:guide id="1" pos="651" userDrawn="1">
          <p15:clr>
            <a:srgbClr val="FBAE40"/>
          </p15:clr>
        </p15:guide>
        <p15:guide id="2" orient="horz" pos="2841" userDrawn="1">
          <p15:clr>
            <a:srgbClr val="FBAE40"/>
          </p15:clr>
        </p15:guide>
        <p15:guide id="3" orient="horz" pos="2985"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tyle Option">
    <p:bg bwMode="gray">
      <p:bgPr>
        <a:solidFill>
          <a:schemeClr val="accent5"/>
        </a:solidFill>
        <a:effectLst/>
      </p:bgPr>
    </p:bg>
    <p:spTree>
      <p:nvGrpSpPr>
        <p:cNvPr id="1" name=""/>
        <p:cNvGrpSpPr/>
        <p:nvPr/>
      </p:nvGrpSpPr>
      <p:grpSpPr>
        <a:xfrm>
          <a:off x="0" y="0"/>
          <a:ext cx="0" cy="0"/>
          <a:chOff x="0" y="0"/>
          <a:chExt cx="0" cy="0"/>
        </a:xfrm>
      </p:grpSpPr>
      <p:sp>
        <p:nvSpPr>
          <p:cNvPr id="4" name="TextBox 3"/>
          <p:cNvSpPr txBox="1"/>
          <p:nvPr userDrawn="1"/>
        </p:nvSpPr>
        <p:spPr bwMode="gray">
          <a:xfrm>
            <a:off x="368300" y="3367207"/>
            <a:ext cx="7099300" cy="3323987"/>
          </a:xfrm>
          <a:prstGeom prst="rect">
            <a:avLst/>
          </a:prstGeom>
          <a:noFill/>
        </p:spPr>
        <p:txBody>
          <a:bodyPr wrap="square" lIns="0" tIns="0" rIns="0" bIns="0" rtlCol="0">
            <a:spAutoFit/>
          </a:bodyPr>
          <a:lstStyle/>
          <a:p>
            <a:pPr>
              <a:lnSpc>
                <a:spcPct val="90000"/>
              </a:lnSpc>
              <a:spcBef>
                <a:spcPts val="500"/>
              </a:spcBef>
            </a:pPr>
            <a:r>
              <a:rPr lang="en-US" sz="12000" b="1" dirty="0">
                <a:solidFill>
                  <a:schemeClr val="bg1"/>
                </a:solidFill>
              </a:rPr>
              <a:t>Header</a:t>
            </a:r>
            <a:br>
              <a:rPr lang="en-US" sz="12000" b="1" baseline="0" dirty="0">
                <a:solidFill>
                  <a:schemeClr val="bg1"/>
                </a:solidFill>
              </a:rPr>
            </a:br>
            <a:r>
              <a:rPr lang="en-US" sz="12000" b="1" dirty="0">
                <a:solidFill>
                  <a:schemeClr val="bg1"/>
                </a:solidFill>
              </a:rPr>
              <a:t>w/Logo</a:t>
            </a:r>
          </a:p>
        </p:txBody>
      </p:sp>
    </p:spTree>
    <p:extLst>
      <p:ext uri="{BB962C8B-B14F-4D97-AF65-F5344CB8AC3E}">
        <p14:creationId xmlns:p14="http://schemas.microsoft.com/office/powerpoint/2010/main" val="706474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14" name="Text Placeholder 3"/>
          <p:cNvSpPr>
            <a:spLocks noGrp="1"/>
          </p:cNvSpPr>
          <p:nvPr>
            <p:ph type="body" sz="quarter" idx="28" hasCustomPrompt="1"/>
          </p:nvPr>
        </p:nvSpPr>
        <p:spPr bwMode="gray">
          <a:xfrm>
            <a:off x="516045" y="2104672"/>
            <a:ext cx="6742005"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5" name="Text Placeholder 7"/>
          <p:cNvSpPr>
            <a:spLocks noGrp="1"/>
          </p:cNvSpPr>
          <p:nvPr>
            <p:ph type="body" sz="quarter" idx="29" hasCustomPrompt="1"/>
          </p:nvPr>
        </p:nvSpPr>
        <p:spPr bwMode="gray">
          <a:xfrm>
            <a:off x="516045" y="1457663"/>
            <a:ext cx="2743200" cy="123111"/>
          </a:xfrm>
        </p:spPr>
        <p:txBody>
          <a:bodyPr/>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19" name="Text Placeholder 6"/>
          <p:cNvSpPr>
            <a:spLocks noGrp="1"/>
          </p:cNvSpPr>
          <p:nvPr>
            <p:ph type="body" sz="quarter" idx="43" hasCustomPrompt="1"/>
          </p:nvPr>
        </p:nvSpPr>
        <p:spPr bwMode="gray">
          <a:xfrm>
            <a:off x="4926330" y="9275251"/>
            <a:ext cx="2331720" cy="153888"/>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the box to the left as needed.</a:t>
            </a:r>
          </a:p>
        </p:txBody>
      </p:sp>
      <p:sp>
        <p:nvSpPr>
          <p:cNvPr id="21" name="Text Placeholder 6"/>
          <p:cNvSpPr>
            <a:spLocks noGrp="1"/>
          </p:cNvSpPr>
          <p:nvPr>
            <p:ph type="body" sz="quarter" idx="44" hasCustomPrompt="1"/>
          </p:nvPr>
        </p:nvSpPr>
        <p:spPr bwMode="gray">
          <a:xfrm>
            <a:off x="514350" y="9198307"/>
            <a:ext cx="1965960" cy="230832"/>
          </a:xfrm>
        </p:spPr>
        <p:txBody>
          <a:bodyPr anchor="b" anchorCtr="0"/>
          <a:lstStyle>
            <a:lvl1pPr marL="118872" indent="-118872">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
        <p:nvSpPr>
          <p:cNvPr id="3" name="Title 2"/>
          <p:cNvSpPr>
            <a:spLocks noGrp="1"/>
          </p:cNvSpPr>
          <p:nvPr>
            <p:ph type="title" hasCustomPrompt="1"/>
          </p:nvPr>
        </p:nvSpPr>
        <p:spPr bwMode="gray">
          <a:xfrm>
            <a:off x="516045" y="1710699"/>
            <a:ext cx="6742005" cy="307777"/>
          </a:xfrm>
        </p:spPr>
        <p:txBody>
          <a:bodyPr/>
          <a:lstStyle>
            <a:lvl1pPr>
              <a:defRPr/>
            </a:lvl1pPr>
          </a:lstStyle>
          <a:p>
            <a:r>
              <a:rPr lang="en-US" dirty="0"/>
              <a:t>Page Title – Rockwell 20pt Regular, Title Case</a:t>
            </a:r>
          </a:p>
        </p:txBody>
      </p:sp>
      <p:sp>
        <p:nvSpPr>
          <p:cNvPr id="8"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4" name="Text Placeholder 3"/>
          <p:cNvSpPr>
            <a:spLocks noGrp="1"/>
          </p:cNvSpPr>
          <p:nvPr>
            <p:ph type="body" sz="quarter" idx="45" hasCustomPrompt="1"/>
          </p:nvPr>
        </p:nvSpPr>
        <p:spPr bwMode="gray">
          <a:xfrm>
            <a:off x="4516965" y="565337"/>
            <a:ext cx="2743200" cy="369332"/>
          </a:xfrm>
        </p:spPr>
        <p:txBody>
          <a:bodyPr anchor="ctr">
            <a:noAutofit/>
          </a:bodyPr>
          <a:lstStyle>
            <a:lvl1pPr marL="0" indent="0" algn="r">
              <a:spcBef>
                <a:spcPts val="0"/>
              </a:spcBef>
              <a:buNone/>
              <a:defRPr sz="1200">
                <a:solidFill>
                  <a:schemeClr val="accent5"/>
                </a:solidFill>
                <a:latin typeface="+mj-lt"/>
              </a:defRPr>
            </a:lvl1pPr>
            <a:lvl2pPr marL="112713" indent="0" algn="r">
              <a:spcBef>
                <a:spcPts val="0"/>
              </a:spcBef>
              <a:buNone/>
              <a:defRPr sz="1200">
                <a:solidFill>
                  <a:schemeClr val="accent5"/>
                </a:solidFill>
                <a:latin typeface="+mj-lt"/>
              </a:defRPr>
            </a:lvl2pPr>
            <a:lvl3pPr marL="230187" indent="0" algn="r">
              <a:spcBef>
                <a:spcPts val="0"/>
              </a:spcBef>
              <a:buNone/>
              <a:defRPr sz="1200">
                <a:solidFill>
                  <a:schemeClr val="accent5"/>
                </a:solidFill>
                <a:latin typeface="+mj-lt"/>
              </a:defRPr>
            </a:lvl3pPr>
            <a:lvl4pPr marL="342900" indent="0" algn="r">
              <a:spcBef>
                <a:spcPts val="0"/>
              </a:spcBef>
              <a:buNone/>
              <a:defRPr sz="1200">
                <a:solidFill>
                  <a:schemeClr val="accent5"/>
                </a:solidFill>
                <a:latin typeface="+mj-lt"/>
              </a:defRPr>
            </a:lvl4pPr>
            <a:lvl5pPr marL="458787" indent="0" algn="r">
              <a:spcBef>
                <a:spcPts val="0"/>
              </a:spcBef>
              <a:buNone/>
              <a:defRPr sz="1200">
                <a:solidFill>
                  <a:schemeClr val="accent5"/>
                </a:solidFill>
                <a:latin typeface="+mj-lt"/>
              </a:defRPr>
            </a:lvl5pPr>
          </a:lstStyle>
          <a:p>
            <a:pPr lvl="0"/>
            <a:r>
              <a:rPr lang="en-US" dirty="0"/>
              <a:t>Program Name Appears Here Identically to Official Display</a:t>
            </a:r>
          </a:p>
        </p:txBody>
      </p:sp>
    </p:spTree>
    <p:extLst>
      <p:ext uri="{BB962C8B-B14F-4D97-AF65-F5344CB8AC3E}">
        <p14:creationId xmlns:p14="http://schemas.microsoft.com/office/powerpoint/2010/main" val="128000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Standard">
    <p:spTree>
      <p:nvGrpSpPr>
        <p:cNvPr id="1" name=""/>
        <p:cNvGrpSpPr/>
        <p:nvPr/>
      </p:nvGrpSpPr>
      <p:grpSpPr>
        <a:xfrm>
          <a:off x="0" y="0"/>
          <a:ext cx="0" cy="0"/>
          <a:chOff x="0" y="0"/>
          <a:chExt cx="0" cy="0"/>
        </a:xfrm>
      </p:grpSpPr>
      <p:sp>
        <p:nvSpPr>
          <p:cNvPr id="10"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34" name="Text Placeholder 3"/>
          <p:cNvSpPr>
            <a:spLocks noGrp="1"/>
          </p:cNvSpPr>
          <p:nvPr>
            <p:ph type="body" sz="quarter" idx="28" hasCustomPrompt="1"/>
          </p:nvPr>
        </p:nvSpPr>
        <p:spPr bwMode="gray">
          <a:xfrm>
            <a:off x="2582863" y="2287151"/>
            <a:ext cx="4674652"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35" name="Text Placeholder 7"/>
          <p:cNvSpPr>
            <a:spLocks noGrp="1"/>
          </p:cNvSpPr>
          <p:nvPr>
            <p:ph type="body" sz="quarter" idx="29" hasCustomPrompt="1"/>
          </p:nvPr>
        </p:nvSpPr>
        <p:spPr bwMode="gray">
          <a:xfrm>
            <a:off x="516045" y="1457663"/>
            <a:ext cx="2743200" cy="123111"/>
          </a:xfrm>
        </p:spPr>
        <p:txBody>
          <a:bodyPr/>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36" name="Text Placeholder 6"/>
          <p:cNvSpPr>
            <a:spLocks noGrp="1"/>
          </p:cNvSpPr>
          <p:nvPr>
            <p:ph type="body" sz="quarter" idx="43" hasCustomPrompt="1"/>
          </p:nvPr>
        </p:nvSpPr>
        <p:spPr bwMode="gray">
          <a:xfrm>
            <a:off x="4925795" y="9275251"/>
            <a:ext cx="2331720" cy="153888"/>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the box to the left as needed.</a:t>
            </a:r>
          </a:p>
        </p:txBody>
      </p:sp>
      <p:sp>
        <p:nvSpPr>
          <p:cNvPr id="37" name="Text Placeholder 6"/>
          <p:cNvSpPr>
            <a:spLocks noGrp="1"/>
          </p:cNvSpPr>
          <p:nvPr>
            <p:ph type="body" sz="quarter" idx="44" hasCustomPrompt="1"/>
          </p:nvPr>
        </p:nvSpPr>
        <p:spPr bwMode="gray">
          <a:xfrm>
            <a:off x="516473" y="9198307"/>
            <a:ext cx="1965960" cy="230832"/>
          </a:xfrm>
        </p:spPr>
        <p:txBody>
          <a:bodyPr anchor="b" anchorCtr="0"/>
          <a:lstStyle>
            <a:lvl1pPr marL="118872" indent="-118872">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
        <p:nvSpPr>
          <p:cNvPr id="38" name="Title 2"/>
          <p:cNvSpPr>
            <a:spLocks noGrp="1"/>
          </p:cNvSpPr>
          <p:nvPr>
            <p:ph type="title" hasCustomPrompt="1"/>
          </p:nvPr>
        </p:nvSpPr>
        <p:spPr bwMode="gray">
          <a:xfrm>
            <a:off x="516045" y="1710699"/>
            <a:ext cx="6742005" cy="307777"/>
          </a:xfrm>
        </p:spPr>
        <p:txBody>
          <a:bodyPr/>
          <a:lstStyle>
            <a:lvl1pPr>
              <a:defRPr/>
            </a:lvl1pPr>
          </a:lstStyle>
          <a:p>
            <a:r>
              <a:rPr lang="en-US" dirty="0"/>
              <a:t>Page Title – Rockwell 20pt Regular, Title Case</a:t>
            </a:r>
          </a:p>
        </p:txBody>
      </p:sp>
      <p:sp>
        <p:nvSpPr>
          <p:cNvPr id="39" name="Text Placeholder 3"/>
          <p:cNvSpPr>
            <a:spLocks noGrp="1"/>
          </p:cNvSpPr>
          <p:nvPr>
            <p:ph type="body" sz="quarter" idx="45" hasCustomPrompt="1"/>
          </p:nvPr>
        </p:nvSpPr>
        <p:spPr bwMode="gray">
          <a:xfrm>
            <a:off x="4516965" y="565337"/>
            <a:ext cx="2743200" cy="369332"/>
          </a:xfrm>
        </p:spPr>
        <p:txBody>
          <a:bodyPr anchor="ctr">
            <a:noAutofit/>
          </a:bodyPr>
          <a:lstStyle>
            <a:lvl1pPr marL="0" indent="0" algn="r">
              <a:spcBef>
                <a:spcPts val="0"/>
              </a:spcBef>
              <a:buNone/>
              <a:defRPr sz="1200">
                <a:solidFill>
                  <a:schemeClr val="accent5"/>
                </a:solidFill>
                <a:latin typeface="+mj-lt"/>
              </a:defRPr>
            </a:lvl1pPr>
            <a:lvl2pPr marL="112713" indent="0" algn="r">
              <a:spcBef>
                <a:spcPts val="0"/>
              </a:spcBef>
              <a:buNone/>
              <a:defRPr sz="1200">
                <a:solidFill>
                  <a:schemeClr val="accent5"/>
                </a:solidFill>
                <a:latin typeface="+mj-lt"/>
              </a:defRPr>
            </a:lvl2pPr>
            <a:lvl3pPr marL="230187" indent="0" algn="r">
              <a:spcBef>
                <a:spcPts val="0"/>
              </a:spcBef>
              <a:buNone/>
              <a:defRPr sz="1200">
                <a:solidFill>
                  <a:schemeClr val="accent5"/>
                </a:solidFill>
                <a:latin typeface="+mj-lt"/>
              </a:defRPr>
            </a:lvl3pPr>
            <a:lvl4pPr marL="342900" indent="0" algn="r">
              <a:spcBef>
                <a:spcPts val="0"/>
              </a:spcBef>
              <a:buNone/>
              <a:defRPr sz="1200">
                <a:solidFill>
                  <a:schemeClr val="accent5"/>
                </a:solidFill>
                <a:latin typeface="+mj-lt"/>
              </a:defRPr>
            </a:lvl4pPr>
            <a:lvl5pPr marL="458787" indent="0" algn="r">
              <a:spcBef>
                <a:spcPts val="0"/>
              </a:spcBef>
              <a:buNone/>
              <a:defRPr sz="1200">
                <a:solidFill>
                  <a:schemeClr val="accent5"/>
                </a:solidFill>
                <a:latin typeface="+mj-lt"/>
              </a:defRPr>
            </a:lvl5pPr>
          </a:lstStyle>
          <a:p>
            <a:pPr lvl="0"/>
            <a:r>
              <a:rPr lang="en-US" dirty="0"/>
              <a:t>Program Name Appears Here Identically to Official Display</a:t>
            </a:r>
          </a:p>
        </p:txBody>
      </p:sp>
      <p:sp>
        <p:nvSpPr>
          <p:cNvPr id="40" name="Text Placeholder 2"/>
          <p:cNvSpPr>
            <a:spLocks noGrp="1"/>
          </p:cNvSpPr>
          <p:nvPr>
            <p:ph type="body" sz="quarter" idx="31" hasCustomPrompt="1"/>
          </p:nvPr>
        </p:nvSpPr>
        <p:spPr bwMode="gray">
          <a:xfrm>
            <a:off x="516045" y="2287150"/>
            <a:ext cx="1828800" cy="6760031"/>
          </a:xfrm>
        </p:spPr>
        <p:txBody>
          <a:bodyPr>
            <a:noAutofit/>
          </a:bodyPr>
          <a:lstStyle>
            <a:lvl1pPr marL="0" indent="0">
              <a:lnSpc>
                <a:spcPct val="120000"/>
              </a:lnSpc>
              <a:spcBef>
                <a:spcPts val="800"/>
              </a:spcBef>
              <a:buNone/>
              <a:defRPr>
                <a:solidFill>
                  <a:schemeClr val="tx1"/>
                </a:solidFill>
              </a:defRPr>
            </a:lvl1pPr>
            <a:lvl2pPr marL="112713" indent="0">
              <a:lnSpc>
                <a:spcPct val="120000"/>
              </a:lnSpc>
              <a:spcBef>
                <a:spcPts val="800"/>
              </a:spcBef>
              <a:buNone/>
              <a:defRPr/>
            </a:lvl2pPr>
            <a:lvl3pPr marL="230187" indent="0">
              <a:lnSpc>
                <a:spcPct val="120000"/>
              </a:lnSpc>
              <a:spcBef>
                <a:spcPts val="800"/>
              </a:spcBef>
              <a:buNone/>
              <a:defRPr/>
            </a:lvl3pPr>
            <a:lvl4pPr marL="342900" indent="0">
              <a:lnSpc>
                <a:spcPct val="120000"/>
              </a:lnSpc>
              <a:spcBef>
                <a:spcPts val="800"/>
              </a:spcBef>
              <a:buNone/>
              <a:defRPr/>
            </a:lvl4pPr>
            <a:lvl5pPr marL="458787" indent="0">
              <a:lnSpc>
                <a:spcPct val="120000"/>
              </a:lnSpc>
              <a:spcBef>
                <a:spcPts val="800"/>
              </a:spcBef>
              <a:buNone/>
              <a:defRPr/>
            </a:lvl5pPr>
          </a:lstStyle>
          <a:p>
            <a:pPr lvl="0"/>
            <a:r>
              <a:rPr lang="en-US" dirty="0"/>
              <a:t>Section Text – Verdana 9pt Regular. Click to add text. Click to add text. Click to add text. Click to add text. Click to add text. Click to add text. Click to add text. Click to add text.</a:t>
            </a:r>
            <a:br>
              <a:rPr lang="en-US" dirty="0"/>
            </a:br>
            <a:r>
              <a:rPr lang="en-US" dirty="0"/>
              <a:t>Click to add text. Click to add text. Click to add text. Click to add text. Click to add text. Click to add text. Click to add text. Click to add text. </a:t>
            </a:r>
          </a:p>
        </p:txBody>
      </p:sp>
      <p:cxnSp>
        <p:nvCxnSpPr>
          <p:cNvPr id="41" name="Straight Connector 40"/>
          <p:cNvCxnSpPr/>
          <p:nvPr userDrawn="1"/>
        </p:nvCxnSpPr>
        <p:spPr bwMode="gray">
          <a:xfrm>
            <a:off x="2429530" y="2287102"/>
            <a:ext cx="0" cy="6760079"/>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9998990"/>
      </p:ext>
    </p:extLst>
  </p:cSld>
  <p:clrMapOvr>
    <a:masterClrMapping/>
  </p:clrMapOvr>
  <p:extLst>
    <p:ext uri="{DCECCB84-F9BA-43D5-87BE-67443E8EF086}">
      <p15:sldGuideLst xmlns:p15="http://schemas.microsoft.com/office/powerpoint/2012/main">
        <p15:guide id="1" pos="1627" userDrawn="1">
          <p15:clr>
            <a:srgbClr val="FBAE40"/>
          </p15:clr>
        </p15:guide>
        <p15:guide id="2" pos="1479" userDrawn="1">
          <p15:clr>
            <a:srgbClr val="FBAE40"/>
          </p15:clr>
        </p15:guide>
        <p15:guide id="3" orient="horz" pos="1438"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ox Text: Standard">
    <p:spTree>
      <p:nvGrpSpPr>
        <p:cNvPr id="1" name=""/>
        <p:cNvGrpSpPr/>
        <p:nvPr/>
      </p:nvGrpSpPr>
      <p:grpSpPr>
        <a:xfrm>
          <a:off x="0" y="0"/>
          <a:ext cx="0" cy="0"/>
          <a:chOff x="0" y="0"/>
          <a:chExt cx="0" cy="0"/>
        </a:xfrm>
      </p:grpSpPr>
      <p:sp>
        <p:nvSpPr>
          <p:cNvPr id="11"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15" name="Text Placeholder 3"/>
          <p:cNvSpPr>
            <a:spLocks noGrp="1"/>
          </p:cNvSpPr>
          <p:nvPr>
            <p:ph type="body" sz="quarter" idx="28" hasCustomPrompt="1"/>
          </p:nvPr>
        </p:nvSpPr>
        <p:spPr bwMode="gray">
          <a:xfrm>
            <a:off x="2582580" y="2104672"/>
            <a:ext cx="4675470"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6" name="Text Placeholder 7"/>
          <p:cNvSpPr>
            <a:spLocks noGrp="1"/>
          </p:cNvSpPr>
          <p:nvPr>
            <p:ph type="body" sz="quarter" idx="29" hasCustomPrompt="1"/>
          </p:nvPr>
        </p:nvSpPr>
        <p:spPr bwMode="gray">
          <a:xfrm>
            <a:off x="2582580" y="1457663"/>
            <a:ext cx="2743200" cy="123111"/>
          </a:xfrm>
        </p:spPr>
        <p:txBody>
          <a:bodyPr/>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21" name="Text Placeholder 6"/>
          <p:cNvSpPr>
            <a:spLocks noGrp="1"/>
          </p:cNvSpPr>
          <p:nvPr>
            <p:ph type="body" sz="quarter" idx="43" hasCustomPrompt="1"/>
          </p:nvPr>
        </p:nvSpPr>
        <p:spPr bwMode="gray">
          <a:xfrm>
            <a:off x="4926359" y="9275251"/>
            <a:ext cx="2331720" cy="153888"/>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the box to the left as needed.</a:t>
            </a:r>
          </a:p>
        </p:txBody>
      </p:sp>
      <p:sp>
        <p:nvSpPr>
          <p:cNvPr id="22" name="Text Placeholder 6"/>
          <p:cNvSpPr>
            <a:spLocks noGrp="1"/>
          </p:cNvSpPr>
          <p:nvPr>
            <p:ph type="body" sz="quarter" idx="44" hasCustomPrompt="1"/>
          </p:nvPr>
        </p:nvSpPr>
        <p:spPr bwMode="gray">
          <a:xfrm>
            <a:off x="2584017" y="9198307"/>
            <a:ext cx="1965960" cy="230832"/>
          </a:xfrm>
        </p:spPr>
        <p:txBody>
          <a:bodyPr anchor="b" anchorCtr="0"/>
          <a:lstStyle>
            <a:lvl1pPr marL="118872" indent="-118872">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
        <p:nvSpPr>
          <p:cNvPr id="23" name="Title 2"/>
          <p:cNvSpPr>
            <a:spLocks noGrp="1"/>
          </p:cNvSpPr>
          <p:nvPr>
            <p:ph type="title" hasCustomPrompt="1"/>
          </p:nvPr>
        </p:nvSpPr>
        <p:spPr bwMode="gray">
          <a:xfrm>
            <a:off x="2582580" y="1710700"/>
            <a:ext cx="4675470" cy="307777"/>
          </a:xfrm>
        </p:spPr>
        <p:txBody>
          <a:bodyPr/>
          <a:lstStyle>
            <a:lvl1pPr>
              <a:defRPr/>
            </a:lvl1pPr>
          </a:lstStyle>
          <a:p>
            <a:r>
              <a:rPr lang="en-US" dirty="0"/>
              <a:t>Page Title – Rockwell 20pt Regular</a:t>
            </a:r>
          </a:p>
        </p:txBody>
      </p:sp>
      <p:sp>
        <p:nvSpPr>
          <p:cNvPr id="24" name="Text Placeholder 3"/>
          <p:cNvSpPr>
            <a:spLocks noGrp="1"/>
          </p:cNvSpPr>
          <p:nvPr>
            <p:ph type="body" sz="quarter" idx="45" hasCustomPrompt="1"/>
          </p:nvPr>
        </p:nvSpPr>
        <p:spPr bwMode="gray">
          <a:xfrm>
            <a:off x="4516965" y="565337"/>
            <a:ext cx="2743200" cy="369332"/>
          </a:xfrm>
        </p:spPr>
        <p:txBody>
          <a:bodyPr anchor="ctr">
            <a:noAutofit/>
          </a:bodyPr>
          <a:lstStyle>
            <a:lvl1pPr marL="0" indent="0" algn="r">
              <a:spcBef>
                <a:spcPts val="0"/>
              </a:spcBef>
              <a:buNone/>
              <a:defRPr sz="1200">
                <a:solidFill>
                  <a:schemeClr val="accent5"/>
                </a:solidFill>
                <a:latin typeface="+mj-lt"/>
              </a:defRPr>
            </a:lvl1pPr>
            <a:lvl2pPr marL="112713" indent="0" algn="r">
              <a:spcBef>
                <a:spcPts val="0"/>
              </a:spcBef>
              <a:buNone/>
              <a:defRPr sz="1200">
                <a:solidFill>
                  <a:schemeClr val="accent5"/>
                </a:solidFill>
                <a:latin typeface="+mj-lt"/>
              </a:defRPr>
            </a:lvl2pPr>
            <a:lvl3pPr marL="230187" indent="0" algn="r">
              <a:spcBef>
                <a:spcPts val="0"/>
              </a:spcBef>
              <a:buNone/>
              <a:defRPr sz="1200">
                <a:solidFill>
                  <a:schemeClr val="accent5"/>
                </a:solidFill>
                <a:latin typeface="+mj-lt"/>
              </a:defRPr>
            </a:lvl3pPr>
            <a:lvl4pPr marL="342900" indent="0" algn="r">
              <a:spcBef>
                <a:spcPts val="0"/>
              </a:spcBef>
              <a:buNone/>
              <a:defRPr sz="1200">
                <a:solidFill>
                  <a:schemeClr val="accent5"/>
                </a:solidFill>
                <a:latin typeface="+mj-lt"/>
              </a:defRPr>
            </a:lvl4pPr>
            <a:lvl5pPr marL="458787" indent="0" algn="r">
              <a:spcBef>
                <a:spcPts val="0"/>
              </a:spcBef>
              <a:buNone/>
              <a:defRPr sz="1200">
                <a:solidFill>
                  <a:schemeClr val="accent5"/>
                </a:solidFill>
                <a:latin typeface="+mj-lt"/>
              </a:defRPr>
            </a:lvl5pPr>
          </a:lstStyle>
          <a:p>
            <a:pPr lvl="0"/>
            <a:r>
              <a:rPr lang="en-US" dirty="0"/>
              <a:t>Program Name Appears Here Identically to Official Display</a:t>
            </a:r>
          </a:p>
        </p:txBody>
      </p:sp>
      <p:sp>
        <p:nvSpPr>
          <p:cNvPr id="26" name="Text Placeholder 2"/>
          <p:cNvSpPr>
            <a:spLocks noGrp="1"/>
          </p:cNvSpPr>
          <p:nvPr>
            <p:ph type="body" sz="quarter" idx="32" hasCustomPrompt="1"/>
          </p:nvPr>
        </p:nvSpPr>
        <p:spPr bwMode="gray">
          <a:xfrm>
            <a:off x="522395" y="1457663"/>
            <a:ext cx="1920240" cy="7972087"/>
          </a:xfrm>
          <a:ln w="12700">
            <a:solidFill>
              <a:schemeClr val="accent3"/>
            </a:solidFill>
            <a:miter lim="800000"/>
          </a:ln>
        </p:spPr>
        <p:txBody>
          <a:bodyPr lIns="137160" tIns="137160" rIns="137160" bIns="137160">
            <a:noAutofit/>
          </a:bodyPr>
          <a:lstStyle>
            <a:lvl1pPr marL="0" indent="0">
              <a:spcBef>
                <a:spcPts val="0"/>
              </a:spcBef>
              <a:buNone/>
              <a:defRPr sz="1000" b="1">
                <a:solidFill>
                  <a:schemeClr val="tx1"/>
                </a:solidFill>
              </a:defRPr>
            </a:lvl1pPr>
            <a:lvl2pPr marL="112713" indent="0">
              <a:buNone/>
              <a:defRPr sz="1000"/>
            </a:lvl2pPr>
            <a:lvl3pPr marL="230187" indent="0">
              <a:buNone/>
              <a:defRPr sz="1000"/>
            </a:lvl3pPr>
            <a:lvl4pPr marL="342900" indent="0">
              <a:buNone/>
              <a:defRPr sz="1000"/>
            </a:lvl4pPr>
            <a:lvl5pPr marL="458787" indent="0">
              <a:buNone/>
              <a:defRPr sz="1000"/>
            </a:lvl5pPr>
          </a:lstStyle>
          <a:p>
            <a:pPr lvl="0"/>
            <a:r>
              <a:rPr lang="en-US" dirty="0"/>
              <a:t>Box Title – Verdana</a:t>
            </a:r>
          </a:p>
        </p:txBody>
      </p:sp>
      <p:sp>
        <p:nvSpPr>
          <p:cNvPr id="27" name="Text Placeholder 5"/>
          <p:cNvSpPr>
            <a:spLocks noGrp="1"/>
          </p:cNvSpPr>
          <p:nvPr>
            <p:ph type="body" sz="quarter" idx="33" hasCustomPrompt="1"/>
          </p:nvPr>
        </p:nvSpPr>
        <p:spPr bwMode="gray">
          <a:xfrm>
            <a:off x="522395" y="1720851"/>
            <a:ext cx="1920240" cy="7708899"/>
          </a:xfrm>
        </p:spPr>
        <p:txBody>
          <a:bodyPr lIns="137160" tIns="137160" rIns="137160">
            <a:noAutofit/>
          </a:bodyPr>
          <a:lstStyle>
            <a:lvl1pPr marL="0" indent="0">
              <a:lnSpc>
                <a:spcPct val="120000"/>
              </a:lnSpc>
              <a:spcBef>
                <a:spcPts val="800"/>
              </a:spcBef>
              <a:buNone/>
              <a:defRPr>
                <a:solidFill>
                  <a:schemeClr val="tx1"/>
                </a:solidFill>
              </a:defRPr>
            </a:lvl1pPr>
            <a:lvl2pPr marL="112713" indent="0">
              <a:lnSpc>
                <a:spcPct val="120000"/>
              </a:lnSpc>
              <a:spcBef>
                <a:spcPts val="800"/>
              </a:spcBef>
              <a:buNone/>
              <a:defRPr/>
            </a:lvl2pPr>
            <a:lvl3pPr marL="230187" indent="0">
              <a:lnSpc>
                <a:spcPct val="120000"/>
              </a:lnSpc>
              <a:spcBef>
                <a:spcPts val="800"/>
              </a:spcBef>
              <a:buNone/>
              <a:defRPr/>
            </a:lvl3pPr>
            <a:lvl4pPr marL="342900" indent="0">
              <a:lnSpc>
                <a:spcPct val="120000"/>
              </a:lnSpc>
              <a:spcBef>
                <a:spcPts val="800"/>
              </a:spcBef>
              <a:buNone/>
              <a:defRPr/>
            </a:lvl4pPr>
            <a:lvl5pPr marL="458787" indent="0">
              <a:lnSpc>
                <a:spcPct val="120000"/>
              </a:lnSpc>
              <a:spcBef>
                <a:spcPts val="800"/>
              </a:spcBef>
              <a:buNone/>
              <a:defRPr/>
            </a:lvl5pPr>
          </a:lstStyle>
          <a:p>
            <a:pPr lvl="0"/>
            <a:r>
              <a:rPr lang="en-US" dirty="0"/>
              <a:t>Section Text – Verdana 9pt Regular. Click to add text. Click to add text. Click to add text. Click to add text. Click to add text. Click to add text. Click to add text. Click to add text.</a:t>
            </a:r>
            <a:br>
              <a:rPr lang="en-US" dirty="0"/>
            </a:br>
            <a:r>
              <a:rPr lang="en-US" dirty="0"/>
              <a:t>Click to add text. Click to add text. Click to add text. Click to add text. Click to add text. Click to add text. Click to add text. Click to add text. </a:t>
            </a:r>
          </a:p>
        </p:txBody>
      </p:sp>
    </p:spTree>
    <p:extLst>
      <p:ext uri="{BB962C8B-B14F-4D97-AF65-F5344CB8AC3E}">
        <p14:creationId xmlns:p14="http://schemas.microsoft.com/office/powerpoint/2010/main" val="2804954991"/>
      </p:ext>
    </p:extLst>
  </p:cSld>
  <p:clrMapOvr>
    <a:masterClrMapping/>
  </p:clrMapOvr>
  <p:extLst>
    <p:ext uri="{DCECCB84-F9BA-43D5-87BE-67443E8EF086}">
      <p15:sldGuideLst xmlns:p15="http://schemas.microsoft.com/office/powerpoint/2012/main">
        <p15:guide id="1" pos="1624"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Style Option">
    <p:bg bwMode="gray">
      <p:bgPr>
        <a:solidFill>
          <a:schemeClr val="accent5"/>
        </a:solidFill>
        <a:effectLst/>
      </p:bgPr>
    </p:bg>
    <p:spTree>
      <p:nvGrpSpPr>
        <p:cNvPr id="1" name=""/>
        <p:cNvGrpSpPr/>
        <p:nvPr/>
      </p:nvGrpSpPr>
      <p:grpSpPr>
        <a:xfrm>
          <a:off x="0" y="0"/>
          <a:ext cx="0" cy="0"/>
          <a:chOff x="0" y="0"/>
          <a:chExt cx="0" cy="0"/>
        </a:xfrm>
      </p:grpSpPr>
      <p:sp>
        <p:nvSpPr>
          <p:cNvPr id="4" name="TextBox 3"/>
          <p:cNvSpPr txBox="1"/>
          <p:nvPr userDrawn="1"/>
        </p:nvSpPr>
        <p:spPr bwMode="gray">
          <a:xfrm>
            <a:off x="368300" y="3367207"/>
            <a:ext cx="7099300" cy="4985980"/>
          </a:xfrm>
          <a:prstGeom prst="rect">
            <a:avLst/>
          </a:prstGeom>
          <a:noFill/>
        </p:spPr>
        <p:txBody>
          <a:bodyPr wrap="square" lIns="0" tIns="0" rIns="0" bIns="0" rtlCol="0">
            <a:spAutoFit/>
          </a:bodyPr>
          <a:lstStyle/>
          <a:p>
            <a:pPr>
              <a:lnSpc>
                <a:spcPct val="90000"/>
              </a:lnSpc>
              <a:spcBef>
                <a:spcPts val="500"/>
              </a:spcBef>
            </a:pPr>
            <a:r>
              <a:rPr lang="en-US" sz="12000" b="1" dirty="0">
                <a:solidFill>
                  <a:schemeClr val="bg1"/>
                </a:solidFill>
              </a:rPr>
              <a:t>Header</a:t>
            </a:r>
            <a:br>
              <a:rPr lang="en-US" sz="12000" b="1" baseline="0" dirty="0">
                <a:solidFill>
                  <a:schemeClr val="bg1"/>
                </a:solidFill>
              </a:rPr>
            </a:br>
            <a:r>
              <a:rPr lang="en-US" sz="12000" b="1" dirty="0">
                <a:solidFill>
                  <a:schemeClr val="bg1"/>
                </a:solidFill>
              </a:rPr>
              <a:t>w/</a:t>
            </a:r>
            <a:br>
              <a:rPr lang="en-US" sz="12000" b="1" dirty="0">
                <a:solidFill>
                  <a:schemeClr val="bg1"/>
                </a:solidFill>
              </a:rPr>
            </a:br>
            <a:r>
              <a:rPr lang="en-US" sz="12000" b="1" dirty="0">
                <a:solidFill>
                  <a:schemeClr val="bg1"/>
                </a:solidFill>
              </a:rPr>
              <a:t>Lockup</a:t>
            </a:r>
          </a:p>
        </p:txBody>
      </p:sp>
    </p:spTree>
    <p:extLst>
      <p:ext uri="{BB962C8B-B14F-4D97-AF65-F5344CB8AC3E}">
        <p14:creationId xmlns:p14="http://schemas.microsoft.com/office/powerpoint/2010/main" val="32775512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14" name="Text Placeholder 3"/>
          <p:cNvSpPr>
            <a:spLocks noGrp="1"/>
          </p:cNvSpPr>
          <p:nvPr>
            <p:ph type="body" sz="quarter" idx="28" hasCustomPrompt="1"/>
          </p:nvPr>
        </p:nvSpPr>
        <p:spPr bwMode="gray">
          <a:xfrm>
            <a:off x="516045" y="2104672"/>
            <a:ext cx="6742005"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5" name="Text Placeholder 7"/>
          <p:cNvSpPr>
            <a:spLocks noGrp="1"/>
          </p:cNvSpPr>
          <p:nvPr>
            <p:ph type="body" sz="quarter" idx="29" hasCustomPrompt="1"/>
          </p:nvPr>
        </p:nvSpPr>
        <p:spPr bwMode="gray">
          <a:xfrm>
            <a:off x="516045" y="1457663"/>
            <a:ext cx="2743200" cy="123111"/>
          </a:xfrm>
        </p:spPr>
        <p:txBody>
          <a:bodyPr/>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19" name="Text Placeholder 6"/>
          <p:cNvSpPr>
            <a:spLocks noGrp="1"/>
          </p:cNvSpPr>
          <p:nvPr>
            <p:ph type="body" sz="quarter" idx="43" hasCustomPrompt="1"/>
          </p:nvPr>
        </p:nvSpPr>
        <p:spPr bwMode="gray">
          <a:xfrm>
            <a:off x="4926330" y="9275251"/>
            <a:ext cx="2331720" cy="153888"/>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the box to the left as needed.</a:t>
            </a:r>
          </a:p>
        </p:txBody>
      </p:sp>
      <p:sp>
        <p:nvSpPr>
          <p:cNvPr id="21" name="Text Placeholder 6"/>
          <p:cNvSpPr>
            <a:spLocks noGrp="1"/>
          </p:cNvSpPr>
          <p:nvPr>
            <p:ph type="body" sz="quarter" idx="44" hasCustomPrompt="1"/>
          </p:nvPr>
        </p:nvSpPr>
        <p:spPr bwMode="gray">
          <a:xfrm>
            <a:off x="514350" y="9198307"/>
            <a:ext cx="1965960" cy="230832"/>
          </a:xfrm>
        </p:spPr>
        <p:txBody>
          <a:bodyPr anchor="b" anchorCtr="0"/>
          <a:lstStyle>
            <a:lvl1pPr marL="118872" indent="-118872">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
        <p:nvSpPr>
          <p:cNvPr id="3" name="Title 2"/>
          <p:cNvSpPr>
            <a:spLocks noGrp="1"/>
          </p:cNvSpPr>
          <p:nvPr>
            <p:ph type="title" hasCustomPrompt="1"/>
          </p:nvPr>
        </p:nvSpPr>
        <p:spPr bwMode="gray">
          <a:xfrm>
            <a:off x="516045" y="1710699"/>
            <a:ext cx="6742005" cy="307777"/>
          </a:xfrm>
        </p:spPr>
        <p:txBody>
          <a:bodyPr/>
          <a:lstStyle>
            <a:lvl1pPr>
              <a:defRPr/>
            </a:lvl1pPr>
          </a:lstStyle>
          <a:p>
            <a:r>
              <a:rPr lang="en-US" dirty="0"/>
              <a:t>Page Title – Rockwell 20pt Regular, Title Case</a:t>
            </a:r>
          </a:p>
        </p:txBody>
      </p:sp>
      <p:sp>
        <p:nvSpPr>
          <p:cNvPr id="8"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4" name="Text Placeholder 3"/>
          <p:cNvSpPr>
            <a:spLocks noGrp="1"/>
          </p:cNvSpPr>
          <p:nvPr>
            <p:ph type="body" sz="quarter" idx="45" hasCustomPrompt="1"/>
          </p:nvPr>
        </p:nvSpPr>
        <p:spPr bwMode="gray">
          <a:xfrm>
            <a:off x="2106962" y="526977"/>
            <a:ext cx="2743200" cy="369332"/>
          </a:xfrm>
        </p:spPr>
        <p:txBody>
          <a:bodyPr anchor="ctr">
            <a:noAutofit/>
          </a:bodyPr>
          <a:lstStyle>
            <a:lvl1pPr marL="0" indent="0" algn="l">
              <a:spcBef>
                <a:spcPts val="0"/>
              </a:spcBef>
              <a:buNone/>
              <a:defRPr sz="1200">
                <a:solidFill>
                  <a:schemeClr val="tx1"/>
                </a:solidFill>
                <a:latin typeface="+mn-lt"/>
              </a:defRPr>
            </a:lvl1pPr>
            <a:lvl2pPr marL="112713" indent="0" algn="r">
              <a:spcBef>
                <a:spcPts val="0"/>
              </a:spcBef>
              <a:buNone/>
              <a:defRPr sz="1200">
                <a:solidFill>
                  <a:schemeClr val="accent5"/>
                </a:solidFill>
                <a:latin typeface="+mj-lt"/>
              </a:defRPr>
            </a:lvl2pPr>
            <a:lvl3pPr marL="230187" indent="0" algn="r">
              <a:spcBef>
                <a:spcPts val="0"/>
              </a:spcBef>
              <a:buNone/>
              <a:defRPr sz="1200">
                <a:solidFill>
                  <a:schemeClr val="accent5"/>
                </a:solidFill>
                <a:latin typeface="+mj-lt"/>
              </a:defRPr>
            </a:lvl3pPr>
            <a:lvl4pPr marL="342900" indent="0" algn="r">
              <a:spcBef>
                <a:spcPts val="0"/>
              </a:spcBef>
              <a:buNone/>
              <a:defRPr sz="1200">
                <a:solidFill>
                  <a:schemeClr val="accent5"/>
                </a:solidFill>
                <a:latin typeface="+mj-lt"/>
              </a:defRPr>
            </a:lvl4pPr>
            <a:lvl5pPr marL="458787" indent="0" algn="r">
              <a:spcBef>
                <a:spcPts val="0"/>
              </a:spcBef>
              <a:buNone/>
              <a:defRPr sz="1200">
                <a:solidFill>
                  <a:schemeClr val="accent5"/>
                </a:solidFill>
                <a:latin typeface="+mj-lt"/>
              </a:defRPr>
            </a:lvl5pPr>
          </a:lstStyle>
          <a:p>
            <a:pPr lvl="0"/>
            <a:r>
              <a:rPr lang="en-US" dirty="0"/>
              <a:t>Program Name Appears Here Identically to Official Display</a:t>
            </a:r>
          </a:p>
        </p:txBody>
      </p:sp>
    </p:spTree>
    <p:extLst>
      <p:ext uri="{BB962C8B-B14F-4D97-AF65-F5344CB8AC3E}">
        <p14:creationId xmlns:p14="http://schemas.microsoft.com/office/powerpoint/2010/main" val="8206891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 Standard">
    <p:spTree>
      <p:nvGrpSpPr>
        <p:cNvPr id="1" name=""/>
        <p:cNvGrpSpPr/>
        <p:nvPr/>
      </p:nvGrpSpPr>
      <p:grpSpPr>
        <a:xfrm>
          <a:off x="0" y="0"/>
          <a:ext cx="0" cy="0"/>
          <a:chOff x="0" y="0"/>
          <a:chExt cx="0" cy="0"/>
        </a:xfrm>
      </p:grpSpPr>
      <p:sp>
        <p:nvSpPr>
          <p:cNvPr id="10"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34" name="Text Placeholder 3"/>
          <p:cNvSpPr>
            <a:spLocks noGrp="1"/>
          </p:cNvSpPr>
          <p:nvPr>
            <p:ph type="body" sz="quarter" idx="28" hasCustomPrompt="1"/>
          </p:nvPr>
        </p:nvSpPr>
        <p:spPr bwMode="gray">
          <a:xfrm>
            <a:off x="2582863" y="2287151"/>
            <a:ext cx="4674652"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35" name="Text Placeholder 7"/>
          <p:cNvSpPr>
            <a:spLocks noGrp="1"/>
          </p:cNvSpPr>
          <p:nvPr>
            <p:ph type="body" sz="quarter" idx="29" hasCustomPrompt="1"/>
          </p:nvPr>
        </p:nvSpPr>
        <p:spPr bwMode="gray">
          <a:xfrm>
            <a:off x="516045" y="1457663"/>
            <a:ext cx="2743200" cy="123111"/>
          </a:xfrm>
        </p:spPr>
        <p:txBody>
          <a:bodyPr/>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36" name="Text Placeholder 6"/>
          <p:cNvSpPr>
            <a:spLocks noGrp="1"/>
          </p:cNvSpPr>
          <p:nvPr>
            <p:ph type="body" sz="quarter" idx="43" hasCustomPrompt="1"/>
          </p:nvPr>
        </p:nvSpPr>
        <p:spPr bwMode="gray">
          <a:xfrm>
            <a:off x="4925795" y="9275251"/>
            <a:ext cx="2331720" cy="153888"/>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the box to the left as needed.</a:t>
            </a:r>
          </a:p>
        </p:txBody>
      </p:sp>
      <p:sp>
        <p:nvSpPr>
          <p:cNvPr id="37" name="Text Placeholder 6"/>
          <p:cNvSpPr>
            <a:spLocks noGrp="1"/>
          </p:cNvSpPr>
          <p:nvPr>
            <p:ph type="body" sz="quarter" idx="44" hasCustomPrompt="1"/>
          </p:nvPr>
        </p:nvSpPr>
        <p:spPr bwMode="gray">
          <a:xfrm>
            <a:off x="516473" y="9198307"/>
            <a:ext cx="1965960" cy="230832"/>
          </a:xfrm>
        </p:spPr>
        <p:txBody>
          <a:bodyPr anchor="b" anchorCtr="0"/>
          <a:lstStyle>
            <a:lvl1pPr marL="118872" indent="-118872">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
        <p:nvSpPr>
          <p:cNvPr id="38" name="Title 2"/>
          <p:cNvSpPr>
            <a:spLocks noGrp="1"/>
          </p:cNvSpPr>
          <p:nvPr>
            <p:ph type="title" hasCustomPrompt="1"/>
          </p:nvPr>
        </p:nvSpPr>
        <p:spPr bwMode="gray">
          <a:xfrm>
            <a:off x="516045" y="1710699"/>
            <a:ext cx="6742005" cy="307777"/>
          </a:xfrm>
        </p:spPr>
        <p:txBody>
          <a:bodyPr/>
          <a:lstStyle>
            <a:lvl1pPr>
              <a:defRPr/>
            </a:lvl1pPr>
          </a:lstStyle>
          <a:p>
            <a:r>
              <a:rPr lang="en-US" dirty="0"/>
              <a:t>Page Title – Rockwell 20pt Regular, Title Case</a:t>
            </a:r>
          </a:p>
        </p:txBody>
      </p:sp>
      <p:sp>
        <p:nvSpPr>
          <p:cNvPr id="39" name="Text Placeholder 3"/>
          <p:cNvSpPr>
            <a:spLocks noGrp="1"/>
          </p:cNvSpPr>
          <p:nvPr>
            <p:ph type="body" sz="quarter" idx="45" hasCustomPrompt="1"/>
          </p:nvPr>
        </p:nvSpPr>
        <p:spPr bwMode="gray">
          <a:xfrm>
            <a:off x="2106962" y="526977"/>
            <a:ext cx="2743200" cy="369332"/>
          </a:xfrm>
        </p:spPr>
        <p:txBody>
          <a:bodyPr anchor="ctr">
            <a:noAutofit/>
          </a:bodyPr>
          <a:lstStyle>
            <a:lvl1pPr marL="0" indent="0" algn="l">
              <a:spcBef>
                <a:spcPts val="0"/>
              </a:spcBef>
              <a:buNone/>
              <a:defRPr sz="1200">
                <a:solidFill>
                  <a:schemeClr val="tx1"/>
                </a:solidFill>
                <a:latin typeface="+mn-lt"/>
              </a:defRPr>
            </a:lvl1pPr>
            <a:lvl2pPr marL="112713" indent="0" algn="r">
              <a:spcBef>
                <a:spcPts val="0"/>
              </a:spcBef>
              <a:buNone/>
              <a:defRPr sz="1200">
                <a:solidFill>
                  <a:schemeClr val="accent5"/>
                </a:solidFill>
                <a:latin typeface="+mj-lt"/>
              </a:defRPr>
            </a:lvl2pPr>
            <a:lvl3pPr marL="230187" indent="0" algn="r">
              <a:spcBef>
                <a:spcPts val="0"/>
              </a:spcBef>
              <a:buNone/>
              <a:defRPr sz="1200">
                <a:solidFill>
                  <a:schemeClr val="accent5"/>
                </a:solidFill>
                <a:latin typeface="+mj-lt"/>
              </a:defRPr>
            </a:lvl3pPr>
            <a:lvl4pPr marL="342900" indent="0" algn="r">
              <a:spcBef>
                <a:spcPts val="0"/>
              </a:spcBef>
              <a:buNone/>
              <a:defRPr sz="1200">
                <a:solidFill>
                  <a:schemeClr val="accent5"/>
                </a:solidFill>
                <a:latin typeface="+mj-lt"/>
              </a:defRPr>
            </a:lvl4pPr>
            <a:lvl5pPr marL="458787" indent="0" algn="r">
              <a:spcBef>
                <a:spcPts val="0"/>
              </a:spcBef>
              <a:buNone/>
              <a:defRPr sz="1200">
                <a:solidFill>
                  <a:schemeClr val="accent5"/>
                </a:solidFill>
                <a:latin typeface="+mj-lt"/>
              </a:defRPr>
            </a:lvl5pPr>
          </a:lstStyle>
          <a:p>
            <a:pPr lvl="0"/>
            <a:r>
              <a:rPr lang="en-US" dirty="0"/>
              <a:t>Program Name Appears Here Identically to Official Display</a:t>
            </a:r>
          </a:p>
        </p:txBody>
      </p:sp>
      <p:sp>
        <p:nvSpPr>
          <p:cNvPr id="40" name="Text Placeholder 2"/>
          <p:cNvSpPr>
            <a:spLocks noGrp="1"/>
          </p:cNvSpPr>
          <p:nvPr>
            <p:ph type="body" sz="quarter" idx="31" hasCustomPrompt="1"/>
          </p:nvPr>
        </p:nvSpPr>
        <p:spPr bwMode="gray">
          <a:xfrm>
            <a:off x="516045" y="2287150"/>
            <a:ext cx="1828800" cy="6754652"/>
          </a:xfrm>
        </p:spPr>
        <p:txBody>
          <a:bodyPr>
            <a:noAutofit/>
          </a:bodyPr>
          <a:lstStyle>
            <a:lvl1pPr marL="0" indent="0">
              <a:lnSpc>
                <a:spcPct val="120000"/>
              </a:lnSpc>
              <a:spcBef>
                <a:spcPts val="800"/>
              </a:spcBef>
              <a:buNone/>
              <a:defRPr>
                <a:solidFill>
                  <a:schemeClr val="tx1"/>
                </a:solidFill>
              </a:defRPr>
            </a:lvl1pPr>
            <a:lvl2pPr marL="112713" indent="0">
              <a:lnSpc>
                <a:spcPct val="120000"/>
              </a:lnSpc>
              <a:spcBef>
                <a:spcPts val="800"/>
              </a:spcBef>
              <a:buNone/>
              <a:defRPr/>
            </a:lvl2pPr>
            <a:lvl3pPr marL="230187" indent="0">
              <a:lnSpc>
                <a:spcPct val="120000"/>
              </a:lnSpc>
              <a:spcBef>
                <a:spcPts val="800"/>
              </a:spcBef>
              <a:buNone/>
              <a:defRPr/>
            </a:lvl3pPr>
            <a:lvl4pPr marL="342900" indent="0">
              <a:lnSpc>
                <a:spcPct val="120000"/>
              </a:lnSpc>
              <a:spcBef>
                <a:spcPts val="800"/>
              </a:spcBef>
              <a:buNone/>
              <a:defRPr/>
            </a:lvl4pPr>
            <a:lvl5pPr marL="458787" indent="0">
              <a:lnSpc>
                <a:spcPct val="120000"/>
              </a:lnSpc>
              <a:spcBef>
                <a:spcPts val="800"/>
              </a:spcBef>
              <a:buNone/>
              <a:defRPr/>
            </a:lvl5pPr>
          </a:lstStyle>
          <a:p>
            <a:pPr lvl="0"/>
            <a:r>
              <a:rPr lang="en-US" dirty="0"/>
              <a:t>Section Text – Verdana 9pt Regular. Click to add text. Click to add text. Click to add text. Click to add text. Click to add text. Click to add text. Click to add text. Click to add text.</a:t>
            </a:r>
            <a:br>
              <a:rPr lang="en-US" dirty="0"/>
            </a:br>
            <a:r>
              <a:rPr lang="en-US" dirty="0"/>
              <a:t>Click to add text. Click to add text. Click to add text. Click to add text. Click to add text. Click to add text. Click to add text. Click to add text. </a:t>
            </a:r>
          </a:p>
        </p:txBody>
      </p:sp>
      <p:cxnSp>
        <p:nvCxnSpPr>
          <p:cNvPr id="41" name="Straight Connector 40"/>
          <p:cNvCxnSpPr/>
          <p:nvPr userDrawn="1"/>
        </p:nvCxnSpPr>
        <p:spPr bwMode="gray">
          <a:xfrm>
            <a:off x="2429530" y="2287102"/>
            <a:ext cx="0" cy="6754700"/>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8304833"/>
      </p:ext>
    </p:extLst>
  </p:cSld>
  <p:clrMapOvr>
    <a:masterClrMapping/>
  </p:clrMapOvr>
  <p:extLst>
    <p:ext uri="{DCECCB84-F9BA-43D5-87BE-67443E8EF086}">
      <p15:sldGuideLst xmlns:p15="http://schemas.microsoft.com/office/powerpoint/2012/main">
        <p15:guide id="1" pos="1627">
          <p15:clr>
            <a:srgbClr val="FBAE40"/>
          </p15:clr>
        </p15:guide>
        <p15:guide id="2" pos="1479">
          <p15:clr>
            <a:srgbClr val="FBAE40"/>
          </p15:clr>
        </p15:guide>
        <p15:guide id="3" orient="horz" pos="144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ox Text: Standard">
    <p:spTree>
      <p:nvGrpSpPr>
        <p:cNvPr id="1" name=""/>
        <p:cNvGrpSpPr/>
        <p:nvPr/>
      </p:nvGrpSpPr>
      <p:grpSpPr>
        <a:xfrm>
          <a:off x="0" y="0"/>
          <a:ext cx="0" cy="0"/>
          <a:chOff x="0" y="0"/>
          <a:chExt cx="0" cy="0"/>
        </a:xfrm>
      </p:grpSpPr>
      <p:sp>
        <p:nvSpPr>
          <p:cNvPr id="11"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15" name="Text Placeholder 3"/>
          <p:cNvSpPr>
            <a:spLocks noGrp="1"/>
          </p:cNvSpPr>
          <p:nvPr>
            <p:ph type="body" sz="quarter" idx="28" hasCustomPrompt="1"/>
          </p:nvPr>
        </p:nvSpPr>
        <p:spPr bwMode="gray">
          <a:xfrm>
            <a:off x="2582580" y="2104672"/>
            <a:ext cx="4675470"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6" name="Text Placeholder 7"/>
          <p:cNvSpPr>
            <a:spLocks noGrp="1"/>
          </p:cNvSpPr>
          <p:nvPr>
            <p:ph type="body" sz="quarter" idx="29" hasCustomPrompt="1"/>
          </p:nvPr>
        </p:nvSpPr>
        <p:spPr bwMode="gray">
          <a:xfrm>
            <a:off x="2582580" y="1457663"/>
            <a:ext cx="2743200" cy="123111"/>
          </a:xfrm>
        </p:spPr>
        <p:txBody>
          <a:bodyPr/>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21" name="Text Placeholder 6"/>
          <p:cNvSpPr>
            <a:spLocks noGrp="1"/>
          </p:cNvSpPr>
          <p:nvPr>
            <p:ph type="body" sz="quarter" idx="43" hasCustomPrompt="1"/>
          </p:nvPr>
        </p:nvSpPr>
        <p:spPr bwMode="gray">
          <a:xfrm>
            <a:off x="4926359" y="9275251"/>
            <a:ext cx="2331720" cy="153888"/>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the box to the left as needed.</a:t>
            </a:r>
          </a:p>
        </p:txBody>
      </p:sp>
      <p:sp>
        <p:nvSpPr>
          <p:cNvPr id="22" name="Text Placeholder 6"/>
          <p:cNvSpPr>
            <a:spLocks noGrp="1"/>
          </p:cNvSpPr>
          <p:nvPr>
            <p:ph type="body" sz="quarter" idx="44" hasCustomPrompt="1"/>
          </p:nvPr>
        </p:nvSpPr>
        <p:spPr bwMode="gray">
          <a:xfrm>
            <a:off x="2584017" y="9198307"/>
            <a:ext cx="1965960" cy="230832"/>
          </a:xfrm>
        </p:spPr>
        <p:txBody>
          <a:bodyPr anchor="b" anchorCtr="0"/>
          <a:lstStyle>
            <a:lvl1pPr marL="118872" indent="-118872">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
        <p:nvSpPr>
          <p:cNvPr id="23" name="Title 2"/>
          <p:cNvSpPr>
            <a:spLocks noGrp="1"/>
          </p:cNvSpPr>
          <p:nvPr>
            <p:ph type="title" hasCustomPrompt="1"/>
          </p:nvPr>
        </p:nvSpPr>
        <p:spPr bwMode="gray">
          <a:xfrm>
            <a:off x="2582580" y="1710700"/>
            <a:ext cx="4675470" cy="307777"/>
          </a:xfrm>
        </p:spPr>
        <p:txBody>
          <a:bodyPr/>
          <a:lstStyle>
            <a:lvl1pPr>
              <a:defRPr/>
            </a:lvl1pPr>
          </a:lstStyle>
          <a:p>
            <a:r>
              <a:rPr lang="en-US" dirty="0"/>
              <a:t>Page Title – Rockwell 20pt Regular</a:t>
            </a:r>
          </a:p>
        </p:txBody>
      </p:sp>
      <p:sp>
        <p:nvSpPr>
          <p:cNvPr id="24" name="Text Placeholder 3"/>
          <p:cNvSpPr>
            <a:spLocks noGrp="1"/>
          </p:cNvSpPr>
          <p:nvPr>
            <p:ph type="body" sz="quarter" idx="45" hasCustomPrompt="1"/>
          </p:nvPr>
        </p:nvSpPr>
        <p:spPr bwMode="gray">
          <a:xfrm>
            <a:off x="2106962" y="526977"/>
            <a:ext cx="2743200" cy="369332"/>
          </a:xfrm>
        </p:spPr>
        <p:txBody>
          <a:bodyPr anchor="ctr">
            <a:noAutofit/>
          </a:bodyPr>
          <a:lstStyle>
            <a:lvl1pPr marL="0" indent="0" algn="l">
              <a:spcBef>
                <a:spcPts val="0"/>
              </a:spcBef>
              <a:buNone/>
              <a:defRPr sz="1200">
                <a:solidFill>
                  <a:schemeClr val="tx1"/>
                </a:solidFill>
                <a:latin typeface="+mn-lt"/>
              </a:defRPr>
            </a:lvl1pPr>
            <a:lvl2pPr marL="112713" indent="0" algn="r">
              <a:spcBef>
                <a:spcPts val="0"/>
              </a:spcBef>
              <a:buNone/>
              <a:defRPr sz="1200">
                <a:solidFill>
                  <a:schemeClr val="accent5"/>
                </a:solidFill>
                <a:latin typeface="+mj-lt"/>
              </a:defRPr>
            </a:lvl2pPr>
            <a:lvl3pPr marL="230187" indent="0" algn="r">
              <a:spcBef>
                <a:spcPts val="0"/>
              </a:spcBef>
              <a:buNone/>
              <a:defRPr sz="1200">
                <a:solidFill>
                  <a:schemeClr val="accent5"/>
                </a:solidFill>
                <a:latin typeface="+mj-lt"/>
              </a:defRPr>
            </a:lvl3pPr>
            <a:lvl4pPr marL="342900" indent="0" algn="r">
              <a:spcBef>
                <a:spcPts val="0"/>
              </a:spcBef>
              <a:buNone/>
              <a:defRPr sz="1200">
                <a:solidFill>
                  <a:schemeClr val="accent5"/>
                </a:solidFill>
                <a:latin typeface="+mj-lt"/>
              </a:defRPr>
            </a:lvl4pPr>
            <a:lvl5pPr marL="458787" indent="0" algn="r">
              <a:spcBef>
                <a:spcPts val="0"/>
              </a:spcBef>
              <a:buNone/>
              <a:defRPr sz="1200">
                <a:solidFill>
                  <a:schemeClr val="accent5"/>
                </a:solidFill>
                <a:latin typeface="+mj-lt"/>
              </a:defRPr>
            </a:lvl5pPr>
          </a:lstStyle>
          <a:p>
            <a:pPr lvl="0"/>
            <a:r>
              <a:rPr lang="en-US" dirty="0"/>
              <a:t>Program Name Appears Here Identically to Official Display</a:t>
            </a:r>
          </a:p>
        </p:txBody>
      </p:sp>
      <p:sp>
        <p:nvSpPr>
          <p:cNvPr id="26" name="Text Placeholder 2"/>
          <p:cNvSpPr>
            <a:spLocks noGrp="1"/>
          </p:cNvSpPr>
          <p:nvPr>
            <p:ph type="body" sz="quarter" idx="32" hasCustomPrompt="1"/>
          </p:nvPr>
        </p:nvSpPr>
        <p:spPr bwMode="gray">
          <a:xfrm>
            <a:off x="522395" y="1457663"/>
            <a:ext cx="1920240" cy="7972087"/>
          </a:xfrm>
          <a:ln w="12700">
            <a:solidFill>
              <a:schemeClr val="accent3"/>
            </a:solidFill>
            <a:miter lim="800000"/>
          </a:ln>
        </p:spPr>
        <p:txBody>
          <a:bodyPr lIns="137160" tIns="137160" rIns="137160" bIns="137160">
            <a:noAutofit/>
          </a:bodyPr>
          <a:lstStyle>
            <a:lvl1pPr marL="0" indent="0">
              <a:spcBef>
                <a:spcPts val="0"/>
              </a:spcBef>
              <a:buNone/>
              <a:defRPr sz="1000" b="1">
                <a:solidFill>
                  <a:schemeClr val="tx1"/>
                </a:solidFill>
              </a:defRPr>
            </a:lvl1pPr>
            <a:lvl2pPr marL="112713" indent="0">
              <a:buNone/>
              <a:defRPr sz="1000"/>
            </a:lvl2pPr>
            <a:lvl3pPr marL="230187" indent="0">
              <a:buNone/>
              <a:defRPr sz="1000"/>
            </a:lvl3pPr>
            <a:lvl4pPr marL="342900" indent="0">
              <a:buNone/>
              <a:defRPr sz="1000"/>
            </a:lvl4pPr>
            <a:lvl5pPr marL="458787" indent="0">
              <a:buNone/>
              <a:defRPr sz="1000"/>
            </a:lvl5pPr>
          </a:lstStyle>
          <a:p>
            <a:pPr lvl="0"/>
            <a:r>
              <a:rPr lang="en-US" dirty="0"/>
              <a:t>Box Title – Verdana</a:t>
            </a:r>
          </a:p>
        </p:txBody>
      </p:sp>
      <p:sp>
        <p:nvSpPr>
          <p:cNvPr id="27" name="Text Placeholder 5"/>
          <p:cNvSpPr>
            <a:spLocks noGrp="1"/>
          </p:cNvSpPr>
          <p:nvPr>
            <p:ph type="body" sz="quarter" idx="33" hasCustomPrompt="1"/>
          </p:nvPr>
        </p:nvSpPr>
        <p:spPr bwMode="gray">
          <a:xfrm>
            <a:off x="522395" y="1720851"/>
            <a:ext cx="1920240" cy="7708900"/>
          </a:xfrm>
        </p:spPr>
        <p:txBody>
          <a:bodyPr lIns="137160" tIns="137160" rIns="137160">
            <a:noAutofit/>
          </a:bodyPr>
          <a:lstStyle>
            <a:lvl1pPr marL="0" indent="0">
              <a:lnSpc>
                <a:spcPct val="120000"/>
              </a:lnSpc>
              <a:spcBef>
                <a:spcPts val="800"/>
              </a:spcBef>
              <a:buNone/>
              <a:defRPr>
                <a:solidFill>
                  <a:schemeClr val="tx1"/>
                </a:solidFill>
              </a:defRPr>
            </a:lvl1pPr>
            <a:lvl2pPr marL="112713" indent="0">
              <a:lnSpc>
                <a:spcPct val="120000"/>
              </a:lnSpc>
              <a:spcBef>
                <a:spcPts val="800"/>
              </a:spcBef>
              <a:buNone/>
              <a:defRPr/>
            </a:lvl2pPr>
            <a:lvl3pPr marL="230187" indent="0">
              <a:lnSpc>
                <a:spcPct val="120000"/>
              </a:lnSpc>
              <a:spcBef>
                <a:spcPts val="800"/>
              </a:spcBef>
              <a:buNone/>
              <a:defRPr/>
            </a:lvl3pPr>
            <a:lvl4pPr marL="342900" indent="0">
              <a:lnSpc>
                <a:spcPct val="120000"/>
              </a:lnSpc>
              <a:spcBef>
                <a:spcPts val="800"/>
              </a:spcBef>
              <a:buNone/>
              <a:defRPr/>
            </a:lvl4pPr>
            <a:lvl5pPr marL="458787" indent="0">
              <a:lnSpc>
                <a:spcPct val="120000"/>
              </a:lnSpc>
              <a:spcBef>
                <a:spcPts val="800"/>
              </a:spcBef>
              <a:buNone/>
              <a:defRPr/>
            </a:lvl5pPr>
          </a:lstStyle>
          <a:p>
            <a:pPr lvl="0"/>
            <a:r>
              <a:rPr lang="en-US" dirty="0"/>
              <a:t>Section Text – Verdana 9pt Regular. Click to add text. Click to add text. Click to add text. Click to add text. Click to add text. Click to add text. Click to add text. Click to add text.</a:t>
            </a:r>
            <a:br>
              <a:rPr lang="en-US" dirty="0"/>
            </a:br>
            <a:r>
              <a:rPr lang="en-US" dirty="0"/>
              <a:t>Click to add text. Click to add text. Click to add text. Click to add text. Click to add text. Click to add text. Click to add text. Click to add text. </a:t>
            </a:r>
          </a:p>
        </p:txBody>
      </p:sp>
    </p:spTree>
    <p:extLst>
      <p:ext uri="{BB962C8B-B14F-4D97-AF65-F5344CB8AC3E}">
        <p14:creationId xmlns:p14="http://schemas.microsoft.com/office/powerpoint/2010/main" val="2049403639"/>
      </p:ext>
    </p:extLst>
  </p:cSld>
  <p:clrMapOvr>
    <a:masterClrMapping/>
  </p:clrMapOvr>
  <p:extLst>
    <p:ext uri="{DCECCB84-F9BA-43D5-87BE-67443E8EF086}">
      <p15:sldGuideLst xmlns:p15="http://schemas.microsoft.com/office/powerpoint/2012/main">
        <p15:guide id="1" pos="162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 w/Lockup">
    <p:spTree>
      <p:nvGrpSpPr>
        <p:cNvPr id="1" name=""/>
        <p:cNvGrpSpPr/>
        <p:nvPr/>
      </p:nvGrpSpPr>
      <p:grpSpPr>
        <a:xfrm>
          <a:off x="0" y="0"/>
          <a:ext cx="0" cy="0"/>
          <a:chOff x="0" y="0"/>
          <a:chExt cx="0" cy="0"/>
        </a:xfrm>
      </p:grpSpPr>
      <p:cxnSp>
        <p:nvCxnSpPr>
          <p:cNvPr id="8" name="Straight Connector 7"/>
          <p:cNvCxnSpPr/>
          <p:nvPr userDrawn="1"/>
        </p:nvCxnSpPr>
        <p:spPr bwMode="gray">
          <a:xfrm>
            <a:off x="658368" y="9120561"/>
            <a:ext cx="6455664" cy="0"/>
          </a:xfrm>
          <a:prstGeom prst="line">
            <a:avLst/>
          </a:prstGeom>
          <a:ln w="28575">
            <a:solidFill>
              <a:schemeClr val="accent6"/>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hasCustomPrompt="1"/>
          </p:nvPr>
        </p:nvSpPr>
        <p:spPr bwMode="gray">
          <a:xfrm>
            <a:off x="1035585" y="3584669"/>
            <a:ext cx="5257800" cy="923330"/>
          </a:xfrm>
          <a:prstGeom prst="rect">
            <a:avLst/>
          </a:prstGeom>
        </p:spPr>
        <p:txBody>
          <a:bodyPr lIns="0" tIns="0" rIns="0" bIns="0" anchor="b" anchorCtr="0">
            <a:spAutoFit/>
          </a:bodyPr>
          <a:lstStyle>
            <a:lvl1pPr>
              <a:lnSpc>
                <a:spcPct val="100000"/>
              </a:lnSpc>
              <a:defRPr sz="3000" b="0" spc="0" baseline="0">
                <a:solidFill>
                  <a:schemeClr val="tx1"/>
                </a:solidFill>
              </a:defRPr>
            </a:lvl1pPr>
          </a:lstStyle>
          <a:p>
            <a:r>
              <a:rPr lang="en-US" dirty="0"/>
              <a:t>Document Title – Rockwell 30pt Regular, Use Title Case</a:t>
            </a:r>
          </a:p>
        </p:txBody>
      </p:sp>
      <p:sp>
        <p:nvSpPr>
          <p:cNvPr id="11" name="Text Placeholder 4"/>
          <p:cNvSpPr>
            <a:spLocks noGrp="1"/>
          </p:cNvSpPr>
          <p:nvPr>
            <p:ph type="body" sz="quarter" idx="16" hasCustomPrompt="1"/>
          </p:nvPr>
        </p:nvSpPr>
        <p:spPr bwMode="gray">
          <a:xfrm>
            <a:off x="1035585" y="4738964"/>
            <a:ext cx="5257800" cy="215444"/>
          </a:xfrm>
        </p:spPr>
        <p:txBody>
          <a:bodyPr/>
          <a:lstStyle>
            <a:lvl1pPr marL="0" indent="0">
              <a:spcBef>
                <a:spcPts val="0"/>
              </a:spcBef>
              <a:buNone/>
              <a:defRPr sz="1400">
                <a:solidFill>
                  <a:schemeClr val="tx1"/>
                </a:solidFill>
              </a:defRPr>
            </a:lvl1pPr>
            <a:lvl2pPr>
              <a:defRPr sz="1400"/>
            </a:lvl2pPr>
            <a:lvl3pPr>
              <a:defRPr sz="1400"/>
            </a:lvl3pPr>
            <a:lvl4pPr>
              <a:defRPr sz="1400"/>
            </a:lvl4pPr>
            <a:lvl5pPr>
              <a:defRPr sz="1400"/>
            </a:lvl5pPr>
          </a:lstStyle>
          <a:p>
            <a:pPr lvl="0"/>
            <a:r>
              <a:rPr lang="en-US" dirty="0"/>
              <a:t>Document Subtitle – Verdana 14pt Regular, Use Title Case</a:t>
            </a:r>
          </a:p>
        </p:txBody>
      </p:sp>
      <p:sp>
        <p:nvSpPr>
          <p:cNvPr id="12" name="Text Placeholder 6"/>
          <p:cNvSpPr>
            <a:spLocks noGrp="1"/>
          </p:cNvSpPr>
          <p:nvPr>
            <p:ph type="body" sz="quarter" idx="17" hasCustomPrompt="1"/>
          </p:nvPr>
        </p:nvSpPr>
        <p:spPr bwMode="gray">
          <a:xfrm>
            <a:off x="2743176" y="806857"/>
            <a:ext cx="3200400" cy="461665"/>
          </a:xfrm>
        </p:spPr>
        <p:txBody>
          <a:bodyPr anchor="ctr" anchorCtr="0"/>
          <a:lstStyle>
            <a:lvl1pPr marL="0" indent="0" algn="l">
              <a:spcBef>
                <a:spcPts val="0"/>
              </a:spcBef>
              <a:buNone/>
              <a:defRPr sz="1500">
                <a:solidFill>
                  <a:schemeClr val="tx1"/>
                </a:solidFill>
              </a:defRPr>
            </a:lvl1pPr>
            <a:lvl2pPr marL="112713" indent="0">
              <a:spcBef>
                <a:spcPts val="0"/>
              </a:spcBef>
              <a:buNone/>
              <a:defRPr sz="1400">
                <a:solidFill>
                  <a:schemeClr val="accent3"/>
                </a:solidFill>
              </a:defRPr>
            </a:lvl2pPr>
            <a:lvl3pPr marL="230187" indent="0">
              <a:spcBef>
                <a:spcPts val="0"/>
              </a:spcBef>
              <a:buNone/>
              <a:defRPr sz="1400">
                <a:solidFill>
                  <a:schemeClr val="accent3"/>
                </a:solidFill>
              </a:defRPr>
            </a:lvl3pPr>
            <a:lvl4pPr marL="342900" indent="0">
              <a:spcBef>
                <a:spcPts val="0"/>
              </a:spcBef>
              <a:buNone/>
              <a:defRPr sz="1400">
                <a:solidFill>
                  <a:schemeClr val="accent3"/>
                </a:solidFill>
              </a:defRPr>
            </a:lvl4pPr>
            <a:lvl5pPr marL="458787" indent="0">
              <a:spcBef>
                <a:spcPts val="0"/>
              </a:spcBef>
              <a:buNone/>
              <a:defRPr sz="1400">
                <a:solidFill>
                  <a:schemeClr val="accent3"/>
                </a:solidFill>
              </a:defRPr>
            </a:lvl5pPr>
          </a:lstStyle>
          <a:p>
            <a:pPr lvl="0"/>
            <a:r>
              <a:rPr lang="en-US" dirty="0"/>
              <a:t>Program Name Appears Here Identically to Official Display</a:t>
            </a:r>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713970" y="670405"/>
            <a:ext cx="1685547" cy="734569"/>
          </a:xfrm>
          <a:prstGeom prst="rect">
            <a:avLst/>
          </a:prstGeom>
          <a:noFill/>
          <a:ln>
            <a:noFill/>
          </a:ln>
        </p:spPr>
      </p:pic>
      <p:cxnSp>
        <p:nvCxnSpPr>
          <p:cNvPr id="27" name="Straight Connector 26"/>
          <p:cNvCxnSpPr/>
          <p:nvPr userDrawn="1"/>
        </p:nvCxnSpPr>
        <p:spPr bwMode="gray">
          <a:xfrm>
            <a:off x="2581251" y="671929"/>
            <a:ext cx="0" cy="731520"/>
          </a:xfrm>
          <a:prstGeom prst="line">
            <a:avLst/>
          </a:prstGeom>
          <a:ln w="12700">
            <a:solidFill>
              <a:schemeClr val="accent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4858538"/>
      </p:ext>
    </p:extLst>
  </p:cSld>
  <p:clrMapOvr>
    <a:masterClrMapping/>
  </p:clrMapOvr>
  <p:extLst>
    <p:ext uri="{DCECCB84-F9BA-43D5-87BE-67443E8EF086}">
      <p15:sldGuideLst xmlns:p15="http://schemas.microsoft.com/office/powerpoint/2012/main">
        <p15:guide id="1" pos="651" userDrawn="1">
          <p15:clr>
            <a:srgbClr val="FBAE40"/>
          </p15:clr>
        </p15:guide>
        <p15:guide id="2" orient="horz" pos="2841">
          <p15:clr>
            <a:srgbClr val="FBAE40"/>
          </p15:clr>
        </p15:guide>
        <p15:guide id="3" orient="horz" pos="2985">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ver: Branded">
    <p:spTree>
      <p:nvGrpSpPr>
        <p:cNvPr id="1" name=""/>
        <p:cNvGrpSpPr/>
        <p:nvPr/>
      </p:nvGrpSpPr>
      <p:grpSpPr>
        <a:xfrm>
          <a:off x="0" y="0"/>
          <a:ext cx="0" cy="0"/>
          <a:chOff x="0" y="0"/>
          <a:chExt cx="0" cy="0"/>
        </a:xfrm>
      </p:grpSpPr>
      <p:sp>
        <p:nvSpPr>
          <p:cNvPr id="10" name="Rectangle 9"/>
          <p:cNvSpPr/>
          <p:nvPr userDrawn="1"/>
        </p:nvSpPr>
        <p:spPr bwMode="gray">
          <a:xfrm>
            <a:off x="0" y="6966168"/>
            <a:ext cx="2988358" cy="3092232"/>
          </a:xfrm>
          <a:prstGeom prst="rect">
            <a:avLst/>
          </a:prstGeom>
          <a:solidFill>
            <a:schemeClr val="accent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14" name="Text Placeholder 6"/>
          <p:cNvSpPr>
            <a:spLocks noGrp="1"/>
          </p:cNvSpPr>
          <p:nvPr>
            <p:ph type="body" sz="quarter" idx="17" hasCustomPrompt="1"/>
          </p:nvPr>
        </p:nvSpPr>
        <p:spPr bwMode="gray">
          <a:xfrm>
            <a:off x="707966" y="7260279"/>
            <a:ext cx="1965960" cy="553998"/>
          </a:xfrm>
          <a:noFill/>
        </p:spPr>
        <p:txBody>
          <a:bodyPr/>
          <a:lstStyle>
            <a:lvl1pPr marL="0" indent="0" algn="r">
              <a:spcBef>
                <a:spcPts val="0"/>
              </a:spcBef>
              <a:buNone/>
              <a:defRPr sz="1800">
                <a:solidFill>
                  <a:schemeClr val="bg1"/>
                </a:solidFill>
              </a:defRPr>
            </a:lvl1pPr>
            <a:lvl2pPr marL="112713" indent="0">
              <a:spcBef>
                <a:spcPts val="0"/>
              </a:spcBef>
              <a:buNone/>
              <a:defRPr sz="1400">
                <a:solidFill>
                  <a:schemeClr val="accent3"/>
                </a:solidFill>
              </a:defRPr>
            </a:lvl2pPr>
            <a:lvl3pPr marL="230187" indent="0">
              <a:spcBef>
                <a:spcPts val="0"/>
              </a:spcBef>
              <a:buNone/>
              <a:defRPr sz="1400">
                <a:solidFill>
                  <a:schemeClr val="accent3"/>
                </a:solidFill>
              </a:defRPr>
            </a:lvl3pPr>
            <a:lvl4pPr marL="342900" indent="0">
              <a:spcBef>
                <a:spcPts val="0"/>
              </a:spcBef>
              <a:buNone/>
              <a:defRPr sz="1400">
                <a:solidFill>
                  <a:schemeClr val="accent3"/>
                </a:solidFill>
              </a:defRPr>
            </a:lvl4pPr>
            <a:lvl5pPr marL="458787" indent="0">
              <a:spcBef>
                <a:spcPts val="0"/>
              </a:spcBef>
              <a:buNone/>
              <a:defRPr sz="1400">
                <a:solidFill>
                  <a:schemeClr val="accent3"/>
                </a:solidFill>
              </a:defRPr>
            </a:lvl5pPr>
          </a:lstStyle>
          <a:p>
            <a:pPr lvl="0"/>
            <a:r>
              <a:rPr lang="en-US" dirty="0"/>
              <a:t>Insert Program Name Here</a:t>
            </a:r>
          </a:p>
        </p:txBody>
      </p:sp>
      <p:sp>
        <p:nvSpPr>
          <p:cNvPr id="15" name="Picture Placeholder 5"/>
          <p:cNvSpPr>
            <a:spLocks noGrp="1"/>
          </p:cNvSpPr>
          <p:nvPr>
            <p:ph type="pic" sz="quarter" idx="18" hasCustomPrompt="1"/>
          </p:nvPr>
        </p:nvSpPr>
        <p:spPr bwMode="gray">
          <a:xfrm>
            <a:off x="3097876" y="6966168"/>
            <a:ext cx="4674524" cy="3092232"/>
          </a:xfrm>
        </p:spPr>
        <p:txBody>
          <a:bodyPr>
            <a:noAutofit/>
          </a:bodyPr>
          <a:lstStyle>
            <a:lvl1pPr marL="0" indent="0" algn="ctr">
              <a:buNone/>
              <a:defRPr sz="1300"/>
            </a:lvl1pPr>
          </a:lstStyle>
          <a:p>
            <a:r>
              <a:rPr lang="en-US" dirty="0"/>
              <a:t>DO NOT ALTER BOX SHAPE OR PLACEMENT.</a:t>
            </a:r>
            <a:br>
              <a:rPr lang="en-US" dirty="0"/>
            </a:br>
            <a:br>
              <a:rPr lang="en-US" dirty="0"/>
            </a:br>
            <a:r>
              <a:rPr lang="en-US" dirty="0"/>
              <a:t>Insert Program Specific Imagery Here.</a:t>
            </a:r>
            <a:br>
              <a:rPr lang="en-US" dirty="0"/>
            </a:br>
            <a:br>
              <a:rPr lang="en-US" dirty="0"/>
            </a:br>
            <a:br>
              <a:rPr lang="en-US" dirty="0"/>
            </a:br>
            <a:br>
              <a:rPr lang="en-US" dirty="0"/>
            </a:br>
            <a:r>
              <a:rPr lang="en-US" dirty="0"/>
              <a:t>L:\Public\Share\ABC Templates and Resources\EAB Templates and Resources\EAB Art Icons Logos\Program Art\EAB Branded Portrait - ONLY</a:t>
            </a:r>
          </a:p>
        </p:txBody>
      </p:sp>
      <p:sp>
        <p:nvSpPr>
          <p:cNvPr id="16" name="Title 1"/>
          <p:cNvSpPr>
            <a:spLocks noGrp="1"/>
          </p:cNvSpPr>
          <p:nvPr>
            <p:ph type="title" hasCustomPrompt="1"/>
          </p:nvPr>
        </p:nvSpPr>
        <p:spPr bwMode="gray">
          <a:xfrm>
            <a:off x="1035585" y="3584669"/>
            <a:ext cx="5257800" cy="923330"/>
          </a:xfrm>
          <a:prstGeom prst="rect">
            <a:avLst/>
          </a:prstGeom>
        </p:spPr>
        <p:txBody>
          <a:bodyPr lIns="0" tIns="0" rIns="0" bIns="0" anchor="b" anchorCtr="0">
            <a:spAutoFit/>
          </a:bodyPr>
          <a:lstStyle>
            <a:lvl1pPr>
              <a:lnSpc>
                <a:spcPct val="100000"/>
              </a:lnSpc>
              <a:defRPr sz="3000" b="0" spc="0" baseline="0">
                <a:solidFill>
                  <a:schemeClr val="tx1"/>
                </a:solidFill>
              </a:defRPr>
            </a:lvl1pPr>
          </a:lstStyle>
          <a:p>
            <a:r>
              <a:rPr lang="en-US" dirty="0"/>
              <a:t>Document Title – Rockwell 30pt Regular, Use Title Case</a:t>
            </a:r>
          </a:p>
        </p:txBody>
      </p:sp>
      <p:sp>
        <p:nvSpPr>
          <p:cNvPr id="17" name="Text Placeholder 4"/>
          <p:cNvSpPr>
            <a:spLocks noGrp="1"/>
          </p:cNvSpPr>
          <p:nvPr>
            <p:ph type="body" sz="quarter" idx="16" hasCustomPrompt="1"/>
          </p:nvPr>
        </p:nvSpPr>
        <p:spPr bwMode="gray">
          <a:xfrm>
            <a:off x="1035585" y="4738964"/>
            <a:ext cx="5257800" cy="215444"/>
          </a:xfrm>
        </p:spPr>
        <p:txBody>
          <a:bodyPr/>
          <a:lstStyle>
            <a:lvl1pPr marL="0" indent="0">
              <a:spcBef>
                <a:spcPts val="0"/>
              </a:spcBef>
              <a:buNone/>
              <a:defRPr sz="1400">
                <a:solidFill>
                  <a:schemeClr val="tx1"/>
                </a:solidFill>
              </a:defRPr>
            </a:lvl1pPr>
            <a:lvl2pPr>
              <a:defRPr sz="1400"/>
            </a:lvl2pPr>
            <a:lvl3pPr>
              <a:defRPr sz="1400"/>
            </a:lvl3pPr>
            <a:lvl4pPr>
              <a:defRPr sz="1400"/>
            </a:lvl4pPr>
            <a:lvl5pPr>
              <a:defRPr sz="1400"/>
            </a:lvl5pPr>
          </a:lstStyle>
          <a:p>
            <a:pPr lvl="0"/>
            <a:r>
              <a:rPr lang="en-US" dirty="0"/>
              <a:t>Document Subtitle – Verdana 14pt Regular, Use Title Case</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713970" y="670405"/>
            <a:ext cx="1685547" cy="734569"/>
          </a:xfrm>
          <a:prstGeom prst="rect">
            <a:avLst/>
          </a:prstGeom>
        </p:spPr>
      </p:pic>
      <p:sp>
        <p:nvSpPr>
          <p:cNvPr id="12" name="Text Placeholder 20"/>
          <p:cNvSpPr>
            <a:spLocks noGrp="1"/>
          </p:cNvSpPr>
          <p:nvPr>
            <p:ph type="body" sz="quarter" idx="20" hasCustomPrompt="1"/>
          </p:nvPr>
        </p:nvSpPr>
        <p:spPr bwMode="gray">
          <a:xfrm>
            <a:off x="504031" y="6075830"/>
            <a:ext cx="6764338" cy="2922895"/>
          </a:xfrm>
          <a:solidFill>
            <a:srgbClr val="009900"/>
          </a:solidFill>
        </p:spPr>
        <p:txBody>
          <a:bodyPr lIns="228600" tIns="228600" rIns="228600">
            <a:noAutofit/>
          </a:bodyPr>
          <a:lstStyle>
            <a:lvl1pPr marL="0" indent="0" algn="l">
              <a:buNone/>
              <a:defRPr sz="1500">
                <a:solidFill>
                  <a:schemeClr val="bg1"/>
                </a:solidFill>
              </a:defRPr>
            </a:lvl1pPr>
            <a:lvl2pPr marL="112713" indent="0" algn="l">
              <a:buNone/>
              <a:defRPr sz="1600">
                <a:solidFill>
                  <a:schemeClr val="bg1"/>
                </a:solidFill>
              </a:defRPr>
            </a:lvl2pPr>
            <a:lvl3pPr marL="230187" indent="0" algn="l">
              <a:buNone/>
              <a:defRPr sz="1600">
                <a:solidFill>
                  <a:schemeClr val="bg1"/>
                </a:solidFill>
              </a:defRPr>
            </a:lvl3pPr>
            <a:lvl4pPr marL="342900" indent="0" algn="l">
              <a:buNone/>
              <a:defRPr sz="1600">
                <a:solidFill>
                  <a:schemeClr val="bg1"/>
                </a:solidFill>
              </a:defRPr>
            </a:lvl4pPr>
            <a:lvl5pPr marL="458787" indent="0" algn="l">
              <a:buNone/>
              <a:defRPr sz="1600">
                <a:solidFill>
                  <a:schemeClr val="bg1"/>
                </a:solidFill>
              </a:defRPr>
            </a:lvl5pPr>
          </a:lstStyle>
          <a:p>
            <a:pPr lvl="0"/>
            <a:r>
              <a:rPr lang="en-US" dirty="0"/>
              <a:t>►► Cover Option ONLY used for Marketing Decks</a:t>
            </a:r>
            <a:br>
              <a:rPr lang="en-US" dirty="0"/>
            </a:br>
            <a:r>
              <a:rPr lang="en-US" dirty="0"/>
              <a:t>The program art MUST be changed to align with the specific program in which collateral is created for. This art MUST NOT be used for any other purposes.</a:t>
            </a:r>
            <a:br>
              <a:rPr lang="en-US" dirty="0"/>
            </a:br>
            <a:r>
              <a:rPr lang="en-US" dirty="0"/>
              <a:t>To swap images do the following:</a:t>
            </a:r>
            <a:br>
              <a:rPr lang="en-US" dirty="0"/>
            </a:br>
            <a:r>
              <a:rPr lang="en-US" dirty="0"/>
              <a:t>1.  Click in the image placeholder box below</a:t>
            </a:r>
            <a:br>
              <a:rPr lang="en-US" dirty="0"/>
            </a:br>
            <a:r>
              <a:rPr lang="en-US" dirty="0"/>
              <a:t>2.  Navigate to the URL displayed in the placeholder</a:t>
            </a:r>
            <a:br>
              <a:rPr lang="en-US" dirty="0"/>
            </a:br>
            <a:r>
              <a:rPr lang="en-US" dirty="0"/>
              <a:t>3.  Select program art</a:t>
            </a:r>
          </a:p>
        </p:txBody>
      </p:sp>
    </p:spTree>
    <p:extLst>
      <p:ext uri="{BB962C8B-B14F-4D97-AF65-F5344CB8AC3E}">
        <p14:creationId xmlns:p14="http://schemas.microsoft.com/office/powerpoint/2010/main" val="3289591343"/>
      </p:ext>
    </p:extLst>
  </p:cSld>
  <p:clrMapOvr>
    <a:masterClrMapping/>
  </p:clrMapOvr>
  <p:extLst>
    <p:ext uri="{DCECCB84-F9BA-43D5-87BE-67443E8EF086}">
      <p15:sldGuideLst xmlns:p15="http://schemas.microsoft.com/office/powerpoint/2012/main">
        <p15:guide id="1" pos="651" userDrawn="1">
          <p15:clr>
            <a:srgbClr val="FBAE40"/>
          </p15:clr>
        </p15:guide>
        <p15:guide id="2" orient="horz" pos="2841" userDrawn="1">
          <p15:clr>
            <a:srgbClr val="FBAE40"/>
          </p15:clr>
        </p15:guide>
        <p15:guide id="3" orient="horz" pos="2985"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ver: Branded w/Lockup">
    <p:spTree>
      <p:nvGrpSpPr>
        <p:cNvPr id="1" name=""/>
        <p:cNvGrpSpPr/>
        <p:nvPr/>
      </p:nvGrpSpPr>
      <p:grpSpPr>
        <a:xfrm>
          <a:off x="0" y="0"/>
          <a:ext cx="0" cy="0"/>
          <a:chOff x="0" y="0"/>
          <a:chExt cx="0" cy="0"/>
        </a:xfrm>
      </p:grpSpPr>
      <p:sp>
        <p:nvSpPr>
          <p:cNvPr id="10" name="Rectangle 9"/>
          <p:cNvSpPr/>
          <p:nvPr userDrawn="1"/>
        </p:nvSpPr>
        <p:spPr bwMode="gray">
          <a:xfrm>
            <a:off x="0" y="6966168"/>
            <a:ext cx="2988358" cy="3092232"/>
          </a:xfrm>
          <a:prstGeom prst="rect">
            <a:avLst/>
          </a:prstGeom>
          <a:solidFill>
            <a:schemeClr val="accent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14" name="Text Placeholder 6"/>
          <p:cNvSpPr>
            <a:spLocks noGrp="1"/>
          </p:cNvSpPr>
          <p:nvPr>
            <p:ph type="body" sz="quarter" idx="17" hasCustomPrompt="1"/>
          </p:nvPr>
        </p:nvSpPr>
        <p:spPr bwMode="gray">
          <a:xfrm>
            <a:off x="2743176" y="806857"/>
            <a:ext cx="3200400" cy="461665"/>
          </a:xfrm>
          <a:noFill/>
        </p:spPr>
        <p:txBody>
          <a:bodyPr anchor="ctr" anchorCtr="0"/>
          <a:lstStyle>
            <a:lvl1pPr marL="0" indent="0" algn="l">
              <a:spcBef>
                <a:spcPts val="0"/>
              </a:spcBef>
              <a:buNone/>
              <a:defRPr sz="1500">
                <a:solidFill>
                  <a:schemeClr val="tx1"/>
                </a:solidFill>
              </a:defRPr>
            </a:lvl1pPr>
            <a:lvl2pPr marL="112713" indent="0">
              <a:spcBef>
                <a:spcPts val="0"/>
              </a:spcBef>
              <a:buNone/>
              <a:defRPr sz="1400">
                <a:solidFill>
                  <a:schemeClr val="accent3"/>
                </a:solidFill>
              </a:defRPr>
            </a:lvl2pPr>
            <a:lvl3pPr marL="230187" indent="0">
              <a:spcBef>
                <a:spcPts val="0"/>
              </a:spcBef>
              <a:buNone/>
              <a:defRPr sz="1400">
                <a:solidFill>
                  <a:schemeClr val="accent3"/>
                </a:solidFill>
              </a:defRPr>
            </a:lvl3pPr>
            <a:lvl4pPr marL="342900" indent="0">
              <a:spcBef>
                <a:spcPts val="0"/>
              </a:spcBef>
              <a:buNone/>
              <a:defRPr sz="1400">
                <a:solidFill>
                  <a:schemeClr val="accent3"/>
                </a:solidFill>
              </a:defRPr>
            </a:lvl4pPr>
            <a:lvl5pPr marL="458787" indent="0">
              <a:spcBef>
                <a:spcPts val="0"/>
              </a:spcBef>
              <a:buNone/>
              <a:defRPr sz="1400">
                <a:solidFill>
                  <a:schemeClr val="accent3"/>
                </a:solidFill>
              </a:defRPr>
            </a:lvl5pPr>
          </a:lstStyle>
          <a:p>
            <a:pPr lvl="0"/>
            <a:r>
              <a:rPr lang="en-US" dirty="0"/>
              <a:t>Program Name Appears Here Identically to Official Display</a:t>
            </a:r>
          </a:p>
        </p:txBody>
      </p:sp>
      <p:sp>
        <p:nvSpPr>
          <p:cNvPr id="15" name="Picture Placeholder 5"/>
          <p:cNvSpPr>
            <a:spLocks noGrp="1"/>
          </p:cNvSpPr>
          <p:nvPr>
            <p:ph type="pic" sz="quarter" idx="18" hasCustomPrompt="1"/>
          </p:nvPr>
        </p:nvSpPr>
        <p:spPr bwMode="gray">
          <a:xfrm>
            <a:off x="3097876" y="6966168"/>
            <a:ext cx="4674524" cy="3092232"/>
          </a:xfrm>
        </p:spPr>
        <p:txBody>
          <a:bodyPr>
            <a:noAutofit/>
          </a:bodyPr>
          <a:lstStyle>
            <a:lvl1pPr marL="0" indent="0" algn="ctr">
              <a:buNone/>
              <a:defRPr sz="1300"/>
            </a:lvl1pPr>
          </a:lstStyle>
          <a:p>
            <a:r>
              <a:rPr lang="en-US" dirty="0"/>
              <a:t>DO NOT ALTER BOX SHAPE OR PLACEMENT.</a:t>
            </a:r>
            <a:br>
              <a:rPr lang="en-US" dirty="0"/>
            </a:br>
            <a:br>
              <a:rPr lang="en-US" dirty="0"/>
            </a:br>
            <a:r>
              <a:rPr lang="en-US" dirty="0"/>
              <a:t>Insert Program Specific Imagery Here.</a:t>
            </a:r>
            <a:br>
              <a:rPr lang="en-US" dirty="0"/>
            </a:br>
            <a:br>
              <a:rPr lang="en-US" dirty="0"/>
            </a:br>
            <a:br>
              <a:rPr lang="en-US" dirty="0"/>
            </a:br>
            <a:br>
              <a:rPr lang="en-US" dirty="0"/>
            </a:br>
            <a:r>
              <a:rPr lang="en-US" dirty="0"/>
              <a:t>L:\Public\Share\ABC Templates and Resources\EAB Templates and Resources\EAB Art Icons Logos\Program Art\EAB Branded Portrait - ONLY</a:t>
            </a:r>
          </a:p>
        </p:txBody>
      </p:sp>
      <p:sp>
        <p:nvSpPr>
          <p:cNvPr id="16" name="Title 1"/>
          <p:cNvSpPr>
            <a:spLocks noGrp="1"/>
          </p:cNvSpPr>
          <p:nvPr>
            <p:ph type="title" hasCustomPrompt="1"/>
          </p:nvPr>
        </p:nvSpPr>
        <p:spPr bwMode="gray">
          <a:xfrm>
            <a:off x="1035585" y="3584669"/>
            <a:ext cx="5257800" cy="923330"/>
          </a:xfrm>
          <a:prstGeom prst="rect">
            <a:avLst/>
          </a:prstGeom>
        </p:spPr>
        <p:txBody>
          <a:bodyPr lIns="0" tIns="0" rIns="0" bIns="0" anchor="b" anchorCtr="0">
            <a:spAutoFit/>
          </a:bodyPr>
          <a:lstStyle>
            <a:lvl1pPr>
              <a:lnSpc>
                <a:spcPct val="100000"/>
              </a:lnSpc>
              <a:defRPr sz="3000" b="0" spc="0" baseline="0">
                <a:solidFill>
                  <a:schemeClr val="tx1"/>
                </a:solidFill>
              </a:defRPr>
            </a:lvl1pPr>
          </a:lstStyle>
          <a:p>
            <a:r>
              <a:rPr lang="en-US" dirty="0"/>
              <a:t>Document Title – Rockwell 30pt Regular, Use Title Case</a:t>
            </a:r>
          </a:p>
        </p:txBody>
      </p:sp>
      <p:sp>
        <p:nvSpPr>
          <p:cNvPr id="17" name="Text Placeholder 4"/>
          <p:cNvSpPr>
            <a:spLocks noGrp="1"/>
          </p:cNvSpPr>
          <p:nvPr>
            <p:ph type="body" sz="quarter" idx="16" hasCustomPrompt="1"/>
          </p:nvPr>
        </p:nvSpPr>
        <p:spPr bwMode="gray">
          <a:xfrm>
            <a:off x="1035585" y="4738964"/>
            <a:ext cx="5257800" cy="215444"/>
          </a:xfrm>
        </p:spPr>
        <p:txBody>
          <a:bodyPr/>
          <a:lstStyle>
            <a:lvl1pPr marL="0" indent="0">
              <a:spcBef>
                <a:spcPts val="0"/>
              </a:spcBef>
              <a:buNone/>
              <a:defRPr sz="1400">
                <a:solidFill>
                  <a:schemeClr val="tx1"/>
                </a:solidFill>
              </a:defRPr>
            </a:lvl1pPr>
            <a:lvl2pPr>
              <a:defRPr sz="1400"/>
            </a:lvl2pPr>
            <a:lvl3pPr>
              <a:defRPr sz="1400"/>
            </a:lvl3pPr>
            <a:lvl4pPr>
              <a:defRPr sz="1400"/>
            </a:lvl4pPr>
            <a:lvl5pPr>
              <a:defRPr sz="1400"/>
            </a:lvl5pPr>
          </a:lstStyle>
          <a:p>
            <a:pPr lvl="0"/>
            <a:r>
              <a:rPr lang="en-US" dirty="0"/>
              <a:t>Document Subtitle – Verdana 14pt Regular, Use Title Case</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713970" y="670405"/>
            <a:ext cx="1685547" cy="734569"/>
          </a:xfrm>
          <a:prstGeom prst="rect">
            <a:avLst/>
          </a:prstGeom>
        </p:spPr>
      </p:pic>
      <p:sp>
        <p:nvSpPr>
          <p:cNvPr id="12" name="Text Placeholder 20"/>
          <p:cNvSpPr>
            <a:spLocks noGrp="1"/>
          </p:cNvSpPr>
          <p:nvPr>
            <p:ph type="body" sz="quarter" idx="20" hasCustomPrompt="1"/>
          </p:nvPr>
        </p:nvSpPr>
        <p:spPr bwMode="gray">
          <a:xfrm>
            <a:off x="504031" y="6075830"/>
            <a:ext cx="6764338" cy="2922895"/>
          </a:xfrm>
          <a:solidFill>
            <a:srgbClr val="009900"/>
          </a:solidFill>
        </p:spPr>
        <p:txBody>
          <a:bodyPr lIns="228600" tIns="228600" rIns="228600">
            <a:noAutofit/>
          </a:bodyPr>
          <a:lstStyle>
            <a:lvl1pPr marL="0" indent="0" algn="l">
              <a:buNone/>
              <a:defRPr sz="1500">
                <a:solidFill>
                  <a:schemeClr val="bg1"/>
                </a:solidFill>
              </a:defRPr>
            </a:lvl1pPr>
            <a:lvl2pPr marL="112713" indent="0" algn="l">
              <a:buNone/>
              <a:defRPr sz="1600">
                <a:solidFill>
                  <a:schemeClr val="bg1"/>
                </a:solidFill>
              </a:defRPr>
            </a:lvl2pPr>
            <a:lvl3pPr marL="230187" indent="0" algn="l">
              <a:buNone/>
              <a:defRPr sz="1600">
                <a:solidFill>
                  <a:schemeClr val="bg1"/>
                </a:solidFill>
              </a:defRPr>
            </a:lvl3pPr>
            <a:lvl4pPr marL="342900" indent="0" algn="l">
              <a:buNone/>
              <a:defRPr sz="1600">
                <a:solidFill>
                  <a:schemeClr val="bg1"/>
                </a:solidFill>
              </a:defRPr>
            </a:lvl4pPr>
            <a:lvl5pPr marL="458787" indent="0" algn="l">
              <a:buNone/>
              <a:defRPr sz="1600">
                <a:solidFill>
                  <a:schemeClr val="bg1"/>
                </a:solidFill>
              </a:defRPr>
            </a:lvl5pPr>
          </a:lstStyle>
          <a:p>
            <a:pPr lvl="0"/>
            <a:r>
              <a:rPr lang="en-US" dirty="0"/>
              <a:t>►► Cover Option ONLY used for Marketing Decks</a:t>
            </a:r>
            <a:br>
              <a:rPr lang="en-US" dirty="0"/>
            </a:br>
            <a:r>
              <a:rPr lang="en-US" dirty="0"/>
              <a:t>The program art MUST be changed to align with the specific program in which collateral is created for. This art MUST NOT be used for any other purposes.</a:t>
            </a:r>
            <a:br>
              <a:rPr lang="en-US" dirty="0"/>
            </a:br>
            <a:r>
              <a:rPr lang="en-US" dirty="0"/>
              <a:t>To swap images do the following:</a:t>
            </a:r>
            <a:br>
              <a:rPr lang="en-US" dirty="0"/>
            </a:br>
            <a:r>
              <a:rPr lang="en-US" dirty="0"/>
              <a:t>1.  Click in the image placeholder box below</a:t>
            </a:r>
            <a:br>
              <a:rPr lang="en-US" dirty="0"/>
            </a:br>
            <a:r>
              <a:rPr lang="en-US" dirty="0"/>
              <a:t>2.  Navigate to the URL displayed in the placeholder</a:t>
            </a:r>
            <a:br>
              <a:rPr lang="en-US" dirty="0"/>
            </a:br>
            <a:r>
              <a:rPr lang="en-US" dirty="0"/>
              <a:t>3.  Select program art</a:t>
            </a:r>
          </a:p>
        </p:txBody>
      </p:sp>
      <p:cxnSp>
        <p:nvCxnSpPr>
          <p:cNvPr id="11" name="Straight Connector 10"/>
          <p:cNvCxnSpPr/>
          <p:nvPr userDrawn="1"/>
        </p:nvCxnSpPr>
        <p:spPr bwMode="gray">
          <a:xfrm>
            <a:off x="2581251" y="671929"/>
            <a:ext cx="0" cy="731520"/>
          </a:xfrm>
          <a:prstGeom prst="line">
            <a:avLst/>
          </a:prstGeom>
          <a:ln w="12700">
            <a:solidFill>
              <a:schemeClr val="accent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4034508"/>
      </p:ext>
    </p:extLst>
  </p:cSld>
  <p:clrMapOvr>
    <a:masterClrMapping/>
  </p:clrMapOvr>
  <p:extLst>
    <p:ext uri="{DCECCB84-F9BA-43D5-87BE-67443E8EF086}">
      <p15:sldGuideLst xmlns:p15="http://schemas.microsoft.com/office/powerpoint/2012/main">
        <p15:guide id="1" pos="651">
          <p15:clr>
            <a:srgbClr val="FBAE40"/>
          </p15:clr>
        </p15:guide>
        <p15:guide id="2" orient="horz" pos="2841">
          <p15:clr>
            <a:srgbClr val="FBAE40"/>
          </p15:clr>
        </p15:guide>
        <p15:guide id="3" orient="horz" pos="2985">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AB In-Brief">
    <p:spTree>
      <p:nvGrpSpPr>
        <p:cNvPr id="1" name=""/>
        <p:cNvGrpSpPr/>
        <p:nvPr/>
      </p:nvGrpSpPr>
      <p:grpSpPr>
        <a:xfrm>
          <a:off x="0" y="0"/>
          <a:ext cx="0" cy="0"/>
          <a:chOff x="0" y="0"/>
          <a:chExt cx="0" cy="0"/>
        </a:xfrm>
      </p:grpSpPr>
      <p:sp>
        <p:nvSpPr>
          <p:cNvPr id="31"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35" name="Rectangle 34"/>
          <p:cNvSpPr/>
          <p:nvPr userDrawn="1"/>
        </p:nvSpPr>
        <p:spPr bwMode="gray">
          <a:xfrm>
            <a:off x="-6289" y="8274582"/>
            <a:ext cx="7778690" cy="1234544"/>
          </a:xfrm>
          <a:prstGeom prst="rect">
            <a:avLst/>
          </a:prstGeom>
          <a:solidFill>
            <a:schemeClr val="tx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6" name="Rectangle 35"/>
          <p:cNvSpPr/>
          <p:nvPr userDrawn="1"/>
        </p:nvSpPr>
        <p:spPr bwMode="gray">
          <a:xfrm>
            <a:off x="1024935" y="1352567"/>
            <a:ext cx="6747466" cy="6771277"/>
          </a:xfrm>
          <a:prstGeom prst="rect">
            <a:avLst/>
          </a:prstGeom>
          <a:solidFill>
            <a:schemeClr val="accent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7" name="Rectangle 224"/>
          <p:cNvSpPr/>
          <p:nvPr userDrawn="1"/>
        </p:nvSpPr>
        <p:spPr bwMode="gray">
          <a:xfrm>
            <a:off x="1024934" y="1352567"/>
            <a:ext cx="4336615" cy="6771277"/>
          </a:xfrm>
          <a:custGeom>
            <a:avLst/>
            <a:gdLst/>
            <a:ahLst/>
            <a:cxnLst/>
            <a:rect l="l" t="t" r="r" b="b"/>
            <a:pathLst>
              <a:path w="3537825" h="5451475">
                <a:moveTo>
                  <a:pt x="0" y="0"/>
                </a:moveTo>
                <a:lnTo>
                  <a:pt x="2689716" y="0"/>
                </a:lnTo>
                <a:cubicBezTo>
                  <a:pt x="3218637" y="596391"/>
                  <a:pt x="3537825" y="1381628"/>
                  <a:pt x="3537825" y="2241415"/>
                </a:cubicBezTo>
                <a:cubicBezTo>
                  <a:pt x="3537825" y="3726746"/>
                  <a:pt x="2585223" y="4989584"/>
                  <a:pt x="1257339" y="5451475"/>
                </a:cubicBezTo>
                <a:lnTo>
                  <a:pt x="0" y="5451475"/>
                </a:lnTo>
                <a:close/>
              </a:path>
            </a:pathLst>
          </a:custGeom>
          <a:solidFill>
            <a:srgbClr val="005D9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8" name="Oval 236"/>
          <p:cNvSpPr/>
          <p:nvPr userDrawn="1"/>
        </p:nvSpPr>
        <p:spPr bwMode="gray">
          <a:xfrm>
            <a:off x="1024934" y="1352567"/>
            <a:ext cx="3527977" cy="6301983"/>
          </a:xfrm>
          <a:custGeom>
            <a:avLst/>
            <a:gdLst/>
            <a:ahLst/>
            <a:cxnLst/>
            <a:rect l="l" t="t" r="r" b="b"/>
            <a:pathLst>
              <a:path w="2878136" h="5073652">
                <a:moveTo>
                  <a:pt x="0" y="0"/>
                </a:moveTo>
                <a:lnTo>
                  <a:pt x="1772762" y="0"/>
                </a:lnTo>
                <a:cubicBezTo>
                  <a:pt x="2445777" y="515594"/>
                  <a:pt x="2878136" y="1327992"/>
                  <a:pt x="2878136" y="2241374"/>
                </a:cubicBezTo>
                <a:cubicBezTo>
                  <a:pt x="2878136" y="3805598"/>
                  <a:pt x="1610082" y="5073652"/>
                  <a:pt x="45858" y="5073652"/>
                </a:cubicBezTo>
                <a:lnTo>
                  <a:pt x="0" y="5071337"/>
                </a:lnTo>
                <a:close/>
              </a:path>
            </a:pathLst>
          </a:custGeom>
          <a:solidFill>
            <a:srgbClr val="00659B"/>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9" name="Oval 33"/>
          <p:cNvSpPr/>
          <p:nvPr userDrawn="1"/>
        </p:nvSpPr>
        <p:spPr bwMode="gray">
          <a:xfrm>
            <a:off x="1" y="1323783"/>
            <a:ext cx="3918039" cy="5678882"/>
          </a:xfrm>
          <a:custGeom>
            <a:avLst/>
            <a:gdLst/>
            <a:ahLst/>
            <a:cxnLst/>
            <a:rect l="l" t="t" r="r" b="b"/>
            <a:pathLst>
              <a:path w="3918039" h="5678882">
                <a:moveTo>
                  <a:pt x="1115893" y="0"/>
                </a:moveTo>
                <a:cubicBezTo>
                  <a:pt x="2663476" y="0"/>
                  <a:pt x="3918039" y="1271261"/>
                  <a:pt x="3918039" y="2839441"/>
                </a:cubicBezTo>
                <a:cubicBezTo>
                  <a:pt x="3918039" y="4407621"/>
                  <a:pt x="2663476" y="5678882"/>
                  <a:pt x="1115893" y="5678882"/>
                </a:cubicBezTo>
                <a:cubicBezTo>
                  <a:pt x="719097" y="5678882"/>
                  <a:pt x="341564" y="5595310"/>
                  <a:pt x="0" y="5443458"/>
                </a:cubicBezTo>
                <a:lnTo>
                  <a:pt x="0" y="235424"/>
                </a:lnTo>
                <a:cubicBezTo>
                  <a:pt x="341564" y="83572"/>
                  <a:pt x="719097" y="0"/>
                  <a:pt x="1115893" y="0"/>
                </a:cubicBezTo>
                <a:close/>
              </a:path>
            </a:pathLst>
          </a:cu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40" name="Oval 34"/>
          <p:cNvSpPr/>
          <p:nvPr userDrawn="1"/>
        </p:nvSpPr>
        <p:spPr bwMode="gray">
          <a:xfrm>
            <a:off x="1" y="1494150"/>
            <a:ext cx="3749910" cy="5338148"/>
          </a:xfrm>
          <a:custGeom>
            <a:avLst/>
            <a:gdLst/>
            <a:ahLst/>
            <a:cxnLst/>
            <a:rect l="l" t="t" r="r" b="b"/>
            <a:pathLst>
              <a:path w="3749910" h="5338148">
                <a:moveTo>
                  <a:pt x="1115893" y="0"/>
                </a:moveTo>
                <a:cubicBezTo>
                  <a:pt x="2570620" y="0"/>
                  <a:pt x="3749910" y="1194985"/>
                  <a:pt x="3749910" y="2669074"/>
                </a:cubicBezTo>
                <a:cubicBezTo>
                  <a:pt x="3749910" y="4143163"/>
                  <a:pt x="2570620" y="5338148"/>
                  <a:pt x="1115893" y="5338148"/>
                </a:cubicBezTo>
                <a:cubicBezTo>
                  <a:pt x="716502" y="5338148"/>
                  <a:pt x="337873" y="5248075"/>
                  <a:pt x="0" y="5084167"/>
                </a:cubicBezTo>
                <a:lnTo>
                  <a:pt x="0" y="253982"/>
                </a:lnTo>
                <a:cubicBezTo>
                  <a:pt x="337873" y="90073"/>
                  <a:pt x="716502" y="0"/>
                  <a:pt x="1115893" y="0"/>
                </a:cubicBezTo>
                <a:close/>
              </a:path>
            </a:pathLst>
          </a:custGeom>
          <a:solidFill>
            <a:schemeClr val="bg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41" name="TextBox 40"/>
          <p:cNvSpPr txBox="1"/>
          <p:nvPr userDrawn="1"/>
        </p:nvSpPr>
        <p:spPr bwMode="gray">
          <a:xfrm>
            <a:off x="1823993" y="8954742"/>
            <a:ext cx="1173747" cy="276999"/>
          </a:xfrm>
          <a:prstGeom prst="rect">
            <a:avLst/>
          </a:prstGeom>
          <a:noFill/>
        </p:spPr>
        <p:txBody>
          <a:bodyPr wrap="square" lIns="0" tIns="0" rIns="0" bIns="0" rtlCol="0">
            <a:spAutoFit/>
          </a:bodyPr>
          <a:lstStyle/>
          <a:p>
            <a:pPr>
              <a:spcBef>
                <a:spcPts val="500"/>
              </a:spcBef>
            </a:pPr>
            <a:r>
              <a:rPr lang="en-US" sz="900" dirty="0">
                <a:solidFill>
                  <a:schemeClr val="bg1"/>
                </a:solidFill>
              </a:rPr>
              <a:t>College and university members</a:t>
            </a:r>
          </a:p>
        </p:txBody>
      </p:sp>
      <p:sp>
        <p:nvSpPr>
          <p:cNvPr id="42" name="TextBox 41"/>
          <p:cNvSpPr txBox="1"/>
          <p:nvPr userDrawn="1"/>
        </p:nvSpPr>
        <p:spPr bwMode="gray">
          <a:xfrm>
            <a:off x="1793307" y="8460976"/>
            <a:ext cx="1732467" cy="461665"/>
          </a:xfrm>
          <a:prstGeom prst="rect">
            <a:avLst/>
          </a:prstGeom>
          <a:noFill/>
        </p:spPr>
        <p:txBody>
          <a:bodyPr wrap="square" lIns="0" tIns="0" rIns="0" bIns="0" rtlCol="0">
            <a:spAutoFit/>
          </a:bodyPr>
          <a:lstStyle/>
          <a:p>
            <a:pPr>
              <a:spcBef>
                <a:spcPts val="500"/>
              </a:spcBef>
            </a:pPr>
            <a:r>
              <a:rPr lang="en-US" sz="3000" dirty="0">
                <a:solidFill>
                  <a:schemeClr val="bg1"/>
                </a:solidFill>
                <a:latin typeface="+mj-lt"/>
              </a:rPr>
              <a:t>1,200</a:t>
            </a:r>
            <a:r>
              <a:rPr lang="en-US" sz="3000" baseline="30000" dirty="0">
                <a:solidFill>
                  <a:schemeClr val="bg1"/>
                </a:solidFill>
                <a:latin typeface="+mj-lt"/>
              </a:rPr>
              <a:t>+</a:t>
            </a:r>
          </a:p>
        </p:txBody>
      </p:sp>
      <p:sp>
        <p:nvSpPr>
          <p:cNvPr id="43" name="TextBox 42"/>
          <p:cNvSpPr txBox="1"/>
          <p:nvPr userDrawn="1"/>
        </p:nvSpPr>
        <p:spPr bwMode="gray">
          <a:xfrm>
            <a:off x="3645173" y="8954742"/>
            <a:ext cx="1732001" cy="276999"/>
          </a:xfrm>
          <a:prstGeom prst="rect">
            <a:avLst/>
          </a:prstGeom>
          <a:noFill/>
        </p:spPr>
        <p:txBody>
          <a:bodyPr wrap="square" lIns="0" tIns="0" rIns="0" bIns="0" rtlCol="0">
            <a:spAutoFit/>
          </a:bodyPr>
          <a:lstStyle/>
          <a:p>
            <a:pPr>
              <a:spcBef>
                <a:spcPts val="500"/>
              </a:spcBef>
            </a:pPr>
            <a:r>
              <a:rPr lang="en-US" sz="900" dirty="0">
                <a:solidFill>
                  <a:schemeClr val="bg1"/>
                </a:solidFill>
              </a:rPr>
              <a:t>Course records in our student success analytic platform</a:t>
            </a:r>
          </a:p>
        </p:txBody>
      </p:sp>
      <p:sp>
        <p:nvSpPr>
          <p:cNvPr id="44" name="TextBox 43"/>
          <p:cNvSpPr txBox="1"/>
          <p:nvPr userDrawn="1"/>
        </p:nvSpPr>
        <p:spPr bwMode="gray">
          <a:xfrm>
            <a:off x="3645173" y="8460976"/>
            <a:ext cx="1171548" cy="461665"/>
          </a:xfrm>
          <a:prstGeom prst="rect">
            <a:avLst/>
          </a:prstGeom>
          <a:noFill/>
        </p:spPr>
        <p:txBody>
          <a:bodyPr wrap="square" lIns="0" tIns="0" rIns="0" bIns="0" rtlCol="0">
            <a:spAutoFit/>
          </a:bodyPr>
          <a:lstStyle/>
          <a:p>
            <a:pPr>
              <a:spcBef>
                <a:spcPts val="500"/>
              </a:spcBef>
            </a:pPr>
            <a:r>
              <a:rPr lang="en-US" sz="3000" dirty="0">
                <a:solidFill>
                  <a:schemeClr val="bg1"/>
                </a:solidFill>
                <a:latin typeface="+mj-lt"/>
              </a:rPr>
              <a:t>475M</a:t>
            </a:r>
            <a:r>
              <a:rPr lang="en-US" sz="3000" baseline="30000" dirty="0">
                <a:solidFill>
                  <a:schemeClr val="bg1"/>
                </a:solidFill>
                <a:latin typeface="+mj-lt"/>
              </a:rPr>
              <a:t>+</a:t>
            </a:r>
          </a:p>
        </p:txBody>
      </p:sp>
      <p:sp>
        <p:nvSpPr>
          <p:cNvPr id="45" name="TextBox 44"/>
          <p:cNvSpPr txBox="1"/>
          <p:nvPr userDrawn="1"/>
        </p:nvSpPr>
        <p:spPr bwMode="gray">
          <a:xfrm>
            <a:off x="6024607" y="8954742"/>
            <a:ext cx="1172813" cy="276999"/>
          </a:xfrm>
          <a:prstGeom prst="rect">
            <a:avLst/>
          </a:prstGeom>
          <a:noFill/>
        </p:spPr>
        <p:txBody>
          <a:bodyPr wrap="square" lIns="0" tIns="0" rIns="0" bIns="0" rtlCol="0">
            <a:spAutoFit/>
          </a:bodyPr>
          <a:lstStyle/>
          <a:p>
            <a:pPr>
              <a:spcBef>
                <a:spcPts val="500"/>
              </a:spcBef>
            </a:pPr>
            <a:r>
              <a:rPr lang="en-US" sz="900" dirty="0">
                <a:solidFill>
                  <a:schemeClr val="bg1"/>
                </a:solidFill>
              </a:rPr>
              <a:t>Student interactions annually</a:t>
            </a:r>
          </a:p>
        </p:txBody>
      </p:sp>
      <p:sp>
        <p:nvSpPr>
          <p:cNvPr id="46" name="TextBox 45"/>
          <p:cNvSpPr txBox="1"/>
          <p:nvPr userDrawn="1"/>
        </p:nvSpPr>
        <p:spPr bwMode="gray">
          <a:xfrm>
            <a:off x="5993922" y="8460976"/>
            <a:ext cx="1019348" cy="461665"/>
          </a:xfrm>
          <a:prstGeom prst="rect">
            <a:avLst/>
          </a:prstGeom>
          <a:noFill/>
        </p:spPr>
        <p:txBody>
          <a:bodyPr wrap="square" lIns="0" tIns="0" rIns="0" bIns="0" rtlCol="0">
            <a:spAutoFit/>
          </a:bodyPr>
          <a:lstStyle/>
          <a:p>
            <a:pPr>
              <a:spcBef>
                <a:spcPts val="500"/>
              </a:spcBef>
            </a:pPr>
            <a:r>
              <a:rPr lang="en-US" sz="3000" dirty="0">
                <a:solidFill>
                  <a:schemeClr val="bg1"/>
                </a:solidFill>
                <a:latin typeface="+mj-lt"/>
              </a:rPr>
              <a:t>1.2B</a:t>
            </a:r>
            <a:r>
              <a:rPr lang="en-US" sz="3000" kern="1200" baseline="30000" dirty="0">
                <a:solidFill>
                  <a:schemeClr val="bg1"/>
                </a:solidFill>
                <a:latin typeface="+mn-lt"/>
                <a:ea typeface="+mn-ea"/>
                <a:cs typeface="+mn-cs"/>
              </a:rPr>
              <a:t>+</a:t>
            </a:r>
            <a:endParaRPr lang="en-US" sz="3000" baseline="30000" dirty="0">
              <a:solidFill>
                <a:schemeClr val="bg1"/>
              </a:solidFill>
              <a:latin typeface="+mj-lt"/>
            </a:endParaRPr>
          </a:p>
        </p:txBody>
      </p:sp>
      <p:sp>
        <p:nvSpPr>
          <p:cNvPr id="47" name="TextBox 46"/>
          <p:cNvSpPr txBox="1"/>
          <p:nvPr userDrawn="1"/>
        </p:nvSpPr>
        <p:spPr bwMode="gray">
          <a:xfrm>
            <a:off x="718667" y="2610106"/>
            <a:ext cx="3080034" cy="553998"/>
          </a:xfrm>
          <a:prstGeom prst="rect">
            <a:avLst/>
          </a:prstGeom>
          <a:noFill/>
        </p:spPr>
        <p:txBody>
          <a:bodyPr wrap="square" lIns="0" tIns="0" rIns="0" bIns="0" rtlCol="0">
            <a:spAutoFit/>
          </a:bodyPr>
          <a:lstStyle/>
          <a:p>
            <a:pPr>
              <a:spcBef>
                <a:spcPts val="500"/>
              </a:spcBef>
            </a:pPr>
            <a:r>
              <a:rPr lang="en-US" sz="1800" dirty="0">
                <a:latin typeface="+mj-lt"/>
              </a:rPr>
              <a:t>Start with best </a:t>
            </a:r>
            <a:br>
              <a:rPr lang="en-US" sz="1800" dirty="0">
                <a:latin typeface="+mj-lt"/>
              </a:rPr>
            </a:br>
            <a:r>
              <a:rPr lang="en-US" sz="1800" dirty="0">
                <a:latin typeface="+mj-lt"/>
              </a:rPr>
              <a:t>practices research</a:t>
            </a:r>
          </a:p>
        </p:txBody>
      </p:sp>
      <p:cxnSp>
        <p:nvCxnSpPr>
          <p:cNvPr id="48" name="Straight Connector 47"/>
          <p:cNvCxnSpPr/>
          <p:nvPr userDrawn="1"/>
        </p:nvCxnSpPr>
        <p:spPr bwMode="gray">
          <a:xfrm>
            <a:off x="718667" y="3331694"/>
            <a:ext cx="2578325" cy="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49" name="TextBox 48"/>
          <p:cNvSpPr txBox="1"/>
          <p:nvPr userDrawn="1"/>
        </p:nvSpPr>
        <p:spPr bwMode="gray">
          <a:xfrm>
            <a:off x="718668" y="3501455"/>
            <a:ext cx="2628382" cy="1932837"/>
          </a:xfrm>
          <a:prstGeom prst="rect">
            <a:avLst/>
          </a:prstGeom>
          <a:noFill/>
        </p:spPr>
        <p:txBody>
          <a:bodyPr wrap="square" lIns="0" tIns="0" rIns="0" bIns="0" numCol="1" spcCol="457200" rtlCol="0">
            <a:spAutoFit/>
          </a:bodyPr>
          <a:lstStyle/>
          <a:p>
            <a:pPr marL="115888" indent="-115888">
              <a:lnSpc>
                <a:spcPct val="120000"/>
              </a:lnSpc>
              <a:spcBef>
                <a:spcPts val="800"/>
              </a:spcBef>
              <a:buFont typeface="Verdana" panose="020B0604030504040204" pitchFamily="34" charset="0"/>
              <a:buChar char="›"/>
            </a:pPr>
            <a:r>
              <a:rPr lang="en-US" sz="1100" dirty="0"/>
              <a:t>Research Forums for presidents, provosts, chief business officers, and key academic and administrative leaders</a:t>
            </a:r>
          </a:p>
          <a:p>
            <a:pPr marL="115888" indent="-115888">
              <a:lnSpc>
                <a:spcPct val="120000"/>
              </a:lnSpc>
              <a:spcBef>
                <a:spcPts val="800"/>
              </a:spcBef>
              <a:buFont typeface="Verdana" panose="020B0604030504040204" pitchFamily="34" charset="0"/>
              <a:buChar char="›"/>
            </a:pPr>
            <a:r>
              <a:rPr lang="en-US" sz="1100" dirty="0"/>
              <a:t>At the core of all we do</a:t>
            </a:r>
          </a:p>
          <a:p>
            <a:pPr marL="115888" indent="-115888">
              <a:lnSpc>
                <a:spcPct val="120000"/>
              </a:lnSpc>
              <a:spcBef>
                <a:spcPts val="800"/>
              </a:spcBef>
              <a:buFont typeface="Verdana" panose="020B0604030504040204" pitchFamily="34" charset="0"/>
              <a:buChar char="›"/>
            </a:pPr>
            <a:r>
              <a:rPr lang="en-US" sz="1100" dirty="0"/>
              <a:t>Peer-tested best practices research</a:t>
            </a:r>
          </a:p>
          <a:p>
            <a:pPr marL="115888" indent="-115888">
              <a:lnSpc>
                <a:spcPct val="120000"/>
              </a:lnSpc>
              <a:spcBef>
                <a:spcPts val="800"/>
              </a:spcBef>
              <a:buFont typeface="Verdana" panose="020B0604030504040204" pitchFamily="34" charset="0"/>
              <a:buChar char="›"/>
            </a:pPr>
            <a:r>
              <a:rPr lang="en-US" sz="1100" dirty="0"/>
              <a:t>Answers to the most </a:t>
            </a:r>
            <a:br>
              <a:rPr lang="en-US" sz="1100" dirty="0"/>
            </a:br>
            <a:r>
              <a:rPr lang="en-US" sz="1100" dirty="0"/>
              <a:t>pressing issues</a:t>
            </a:r>
          </a:p>
        </p:txBody>
      </p:sp>
      <p:grpSp>
        <p:nvGrpSpPr>
          <p:cNvPr id="50" name="Group 49"/>
          <p:cNvGrpSpPr/>
          <p:nvPr userDrawn="1"/>
        </p:nvGrpSpPr>
        <p:grpSpPr bwMode="gray">
          <a:xfrm>
            <a:off x="3899893" y="1885224"/>
            <a:ext cx="3358157" cy="998587"/>
            <a:chOff x="3899893" y="1743330"/>
            <a:chExt cx="3358157" cy="998587"/>
          </a:xfrm>
        </p:grpSpPr>
        <p:sp>
          <p:nvSpPr>
            <p:cNvPr id="51" name="TextBox 50"/>
            <p:cNvSpPr txBox="1"/>
            <p:nvPr/>
          </p:nvSpPr>
          <p:spPr bwMode="gray">
            <a:xfrm>
              <a:off x="4076885" y="1743330"/>
              <a:ext cx="3181165" cy="830997"/>
            </a:xfrm>
            <a:prstGeom prst="rect">
              <a:avLst/>
            </a:prstGeom>
            <a:noFill/>
          </p:spPr>
          <p:txBody>
            <a:bodyPr wrap="square" lIns="0" tIns="0" rIns="0" bIns="0" rtlCol="0">
              <a:spAutoFit/>
            </a:bodyPr>
            <a:lstStyle/>
            <a:p>
              <a:pPr>
                <a:spcBef>
                  <a:spcPts val="500"/>
                </a:spcBef>
              </a:pPr>
              <a:r>
                <a:rPr lang="en-US" sz="1800" dirty="0">
                  <a:solidFill>
                    <a:schemeClr val="bg1"/>
                  </a:solidFill>
                  <a:latin typeface="+mj-lt"/>
                </a:rPr>
                <a:t>Then hardwire those insights into your organization using </a:t>
              </a:r>
              <a:br>
                <a:rPr lang="en-US" sz="1800" dirty="0">
                  <a:solidFill>
                    <a:schemeClr val="bg1"/>
                  </a:solidFill>
                  <a:latin typeface="+mj-lt"/>
                </a:rPr>
              </a:br>
              <a:r>
                <a:rPr lang="en-US" sz="1800" dirty="0">
                  <a:solidFill>
                    <a:schemeClr val="bg1"/>
                  </a:solidFill>
                  <a:latin typeface="+mj-lt"/>
                </a:rPr>
                <a:t>our technology &amp; services</a:t>
              </a:r>
            </a:p>
          </p:txBody>
        </p:sp>
        <p:cxnSp>
          <p:nvCxnSpPr>
            <p:cNvPr id="52" name="Straight Connector 51"/>
            <p:cNvCxnSpPr/>
            <p:nvPr/>
          </p:nvCxnSpPr>
          <p:spPr bwMode="gray">
            <a:xfrm>
              <a:off x="4076886" y="2741917"/>
              <a:ext cx="3181164" cy="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53" name="Isosceles Triangle 52"/>
            <p:cNvSpPr/>
            <p:nvPr/>
          </p:nvSpPr>
          <p:spPr bwMode="gray">
            <a:xfrm rot="5400000">
              <a:off x="3892719" y="1849770"/>
              <a:ext cx="104024" cy="89675"/>
            </a:xfrm>
            <a:prstGeom prst="triangle">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grpSp>
      <p:sp>
        <p:nvSpPr>
          <p:cNvPr id="54" name="Isosceles Triangle 53"/>
          <p:cNvSpPr/>
          <p:nvPr userDrawn="1"/>
        </p:nvSpPr>
        <p:spPr bwMode="gray">
          <a:xfrm rot="5400000">
            <a:off x="536948" y="2708385"/>
            <a:ext cx="104024" cy="89675"/>
          </a:xfrm>
          <a:prstGeom prst="triangle">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grpSp>
        <p:nvGrpSpPr>
          <p:cNvPr id="55" name="Group 54"/>
          <p:cNvGrpSpPr/>
          <p:nvPr userDrawn="1"/>
        </p:nvGrpSpPr>
        <p:grpSpPr bwMode="gray">
          <a:xfrm>
            <a:off x="4076885" y="3168528"/>
            <a:ext cx="3168174" cy="3928156"/>
            <a:chOff x="4076885" y="3026634"/>
            <a:chExt cx="3168174" cy="3928156"/>
          </a:xfrm>
        </p:grpSpPr>
        <p:sp>
          <p:nvSpPr>
            <p:cNvPr id="56" name="TextBox 55"/>
            <p:cNvSpPr txBox="1"/>
            <p:nvPr/>
          </p:nvSpPr>
          <p:spPr bwMode="gray">
            <a:xfrm>
              <a:off x="4076885" y="3026634"/>
              <a:ext cx="3168174" cy="1183401"/>
            </a:xfrm>
            <a:prstGeom prst="rect">
              <a:avLst/>
            </a:prstGeom>
            <a:noFill/>
          </p:spPr>
          <p:txBody>
            <a:bodyPr wrap="square" lIns="0" tIns="0" rIns="0" bIns="0" numCol="1" spcCol="457200" rtlCol="0">
              <a:spAutoFit/>
            </a:bodyPr>
            <a:lstStyle/>
            <a:p>
              <a:pPr>
                <a:lnSpc>
                  <a:spcPct val="120000"/>
                </a:lnSpc>
                <a:spcBef>
                  <a:spcPts val="800"/>
                </a:spcBef>
              </a:pPr>
              <a:r>
                <a:rPr lang="en-US" sz="1200" b="1" dirty="0">
                  <a:solidFill>
                    <a:schemeClr val="bg1"/>
                  </a:solidFill>
                </a:rPr>
                <a:t>Enrollment Management </a:t>
              </a:r>
            </a:p>
            <a:p>
              <a:pPr>
                <a:spcBef>
                  <a:spcPts val="300"/>
                </a:spcBef>
              </a:pPr>
              <a:r>
                <a:rPr lang="en-US" sz="1000" dirty="0">
                  <a:solidFill>
                    <a:schemeClr val="bg1"/>
                  </a:solidFill>
                </a:rPr>
                <a:t>Our </a:t>
              </a:r>
              <a:r>
                <a:rPr lang="en-US" sz="1000" b="1" dirty="0">
                  <a:solidFill>
                    <a:schemeClr val="bg1"/>
                  </a:solidFill>
                </a:rPr>
                <a:t>Royall &amp; Company </a:t>
              </a:r>
              <a:r>
                <a:rPr lang="en-US" sz="1000" dirty="0">
                  <a:solidFill>
                    <a:schemeClr val="bg1"/>
                  </a:solidFill>
                </a:rPr>
                <a:t>division provides </a:t>
              </a:r>
              <a:br>
                <a:rPr lang="en-US" sz="1000" dirty="0">
                  <a:solidFill>
                    <a:schemeClr val="bg1"/>
                  </a:solidFill>
                </a:rPr>
              </a:br>
              <a:r>
                <a:rPr lang="en-US" sz="1000" dirty="0">
                  <a:solidFill>
                    <a:schemeClr val="bg1"/>
                  </a:solidFill>
                </a:rPr>
                <a:t>data-driven undergraduate and graduate solutions that target qualified prospective students; build relationships throughout the search, application, and yield process; and optimize financial aid resources.</a:t>
              </a:r>
            </a:p>
          </p:txBody>
        </p:sp>
        <p:sp>
          <p:nvSpPr>
            <p:cNvPr id="57" name="TextBox 56"/>
            <p:cNvSpPr txBox="1"/>
            <p:nvPr/>
          </p:nvSpPr>
          <p:spPr bwMode="gray">
            <a:xfrm>
              <a:off x="4076885" y="4475956"/>
              <a:ext cx="3168174" cy="1183401"/>
            </a:xfrm>
            <a:prstGeom prst="rect">
              <a:avLst/>
            </a:prstGeom>
            <a:noFill/>
          </p:spPr>
          <p:txBody>
            <a:bodyPr wrap="square" lIns="0" tIns="0" rIns="0" bIns="0" numCol="1" spcCol="457200" rtlCol="0">
              <a:spAutoFit/>
            </a:bodyPr>
            <a:lstStyle/>
            <a:p>
              <a:pPr>
                <a:lnSpc>
                  <a:spcPct val="120000"/>
                </a:lnSpc>
                <a:spcBef>
                  <a:spcPts val="800"/>
                </a:spcBef>
              </a:pPr>
              <a:r>
                <a:rPr lang="en-US" sz="1200" b="1" dirty="0">
                  <a:solidFill>
                    <a:schemeClr val="bg1"/>
                  </a:solidFill>
                </a:rPr>
                <a:t>Student Success </a:t>
              </a:r>
            </a:p>
            <a:p>
              <a:pPr>
                <a:spcBef>
                  <a:spcPts val="300"/>
                </a:spcBef>
              </a:pPr>
              <a:r>
                <a:rPr lang="en-US" sz="1000" dirty="0">
                  <a:solidFill>
                    <a:schemeClr val="bg1"/>
                  </a:solidFill>
                </a:rPr>
                <a:t>Members, including four- and two-year institutions, use the </a:t>
              </a:r>
              <a:r>
                <a:rPr lang="en-US" sz="1000" b="1" dirty="0">
                  <a:solidFill>
                    <a:schemeClr val="bg1"/>
                  </a:solidFill>
                </a:rPr>
                <a:t>Student Success Collaborative</a:t>
              </a:r>
              <a:r>
                <a:rPr lang="en-US" sz="1000" dirty="0">
                  <a:solidFill>
                    <a:schemeClr val="bg1"/>
                  </a:solidFill>
                </a:rPr>
                <a:t> combination of analytics, interaction and workflow technology, and consulting to support, retain, and graduate </a:t>
              </a:r>
              <a:br>
                <a:rPr lang="en-US" sz="1000" dirty="0">
                  <a:solidFill>
                    <a:schemeClr val="bg1"/>
                  </a:solidFill>
                </a:rPr>
              </a:br>
              <a:r>
                <a:rPr lang="en-US" sz="1000" dirty="0">
                  <a:solidFill>
                    <a:schemeClr val="bg1"/>
                  </a:solidFill>
                </a:rPr>
                <a:t>more students.</a:t>
              </a:r>
            </a:p>
          </p:txBody>
        </p:sp>
        <p:sp>
          <p:nvSpPr>
            <p:cNvPr id="58" name="TextBox 57"/>
            <p:cNvSpPr txBox="1"/>
            <p:nvPr/>
          </p:nvSpPr>
          <p:spPr bwMode="gray">
            <a:xfrm>
              <a:off x="4076885" y="5925277"/>
              <a:ext cx="3168174" cy="1029513"/>
            </a:xfrm>
            <a:prstGeom prst="rect">
              <a:avLst/>
            </a:prstGeom>
            <a:noFill/>
          </p:spPr>
          <p:txBody>
            <a:bodyPr wrap="square" lIns="0" tIns="0" rIns="0" bIns="0" numCol="1" spcCol="457200" rtlCol="0">
              <a:spAutoFit/>
            </a:bodyPr>
            <a:lstStyle/>
            <a:p>
              <a:pPr>
                <a:lnSpc>
                  <a:spcPct val="120000"/>
                </a:lnSpc>
                <a:spcBef>
                  <a:spcPts val="800"/>
                </a:spcBef>
              </a:pPr>
              <a:r>
                <a:rPr lang="en-US" sz="1200" b="1" dirty="0">
                  <a:solidFill>
                    <a:schemeClr val="bg1"/>
                  </a:solidFill>
                </a:rPr>
                <a:t>Growth and Academic Operations </a:t>
              </a:r>
            </a:p>
            <a:p>
              <a:pPr>
                <a:spcBef>
                  <a:spcPts val="300"/>
                </a:spcBef>
              </a:pPr>
              <a:r>
                <a:rPr lang="en-US" sz="1000" dirty="0">
                  <a:solidFill>
                    <a:schemeClr val="bg1"/>
                  </a:solidFill>
                </a:rPr>
                <a:t>Our </a:t>
              </a:r>
              <a:r>
                <a:rPr lang="en-US" sz="1000" b="1" dirty="0">
                  <a:solidFill>
                    <a:schemeClr val="bg1"/>
                  </a:solidFill>
                </a:rPr>
                <a:t>Academic Performance Solutions </a:t>
              </a:r>
              <a:r>
                <a:rPr lang="en-US" sz="1000" dirty="0">
                  <a:solidFill>
                    <a:schemeClr val="bg1"/>
                  </a:solidFill>
                </a:rPr>
                <a:t>group partners with university academic and business leaders to help make smart resource trade-offs, improve academic efficiency, and grow academic program revenues.</a:t>
              </a:r>
            </a:p>
          </p:txBody>
        </p:sp>
      </p:grpSp>
      <p:pic>
        <p:nvPicPr>
          <p:cNvPr id="59" name="Picture 5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557456" y="629937"/>
            <a:ext cx="2687603" cy="404040"/>
          </a:xfrm>
          <a:prstGeom prst="rect">
            <a:avLst/>
          </a:prstGeom>
        </p:spPr>
      </p:pic>
      <p:pic>
        <p:nvPicPr>
          <p:cNvPr id="60" name="Picture 5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511175" y="511917"/>
            <a:ext cx="1672937" cy="640080"/>
          </a:xfrm>
          <a:prstGeom prst="rect">
            <a:avLst/>
          </a:prstGeom>
        </p:spPr>
      </p:pic>
      <p:sp>
        <p:nvSpPr>
          <p:cNvPr id="61" name="Text Placeholder 1"/>
          <p:cNvSpPr txBox="1">
            <a:spLocks/>
          </p:cNvSpPr>
          <p:nvPr userDrawn="1"/>
        </p:nvSpPr>
        <p:spPr bwMode="gray">
          <a:xfrm>
            <a:off x="7922383" y="1355895"/>
            <a:ext cx="1672929" cy="1254211"/>
          </a:xfrm>
          <a:prstGeom prst="rect">
            <a:avLst/>
          </a:prstGeom>
          <a:solidFill>
            <a:srgbClr val="009900"/>
          </a:solidFill>
        </p:spPr>
        <p:txBody>
          <a:bodyPr vert="horz" wrap="square" lIns="64008" tIns="45720" rIns="64008" bIns="45720" rtlCol="0">
            <a:noAutofit/>
          </a:bodyPr>
          <a:lstStyle>
            <a:lvl1pPr marL="112713"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1pPr>
            <a:lvl2pPr marL="230188" indent="-117475"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8788" indent="-115888"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indent="0">
              <a:buFont typeface="Arial" pitchFamily="34" charset="0"/>
              <a:buNone/>
            </a:pPr>
            <a:endParaRPr lang="en-US" dirty="0">
              <a:solidFill>
                <a:schemeClr val="bg1"/>
              </a:solidFill>
              <a:latin typeface="Arial" panose="020B0604020202020204" pitchFamily="34" charset="0"/>
              <a:cs typeface="Arial" panose="020B0604020202020204" pitchFamily="34" charset="0"/>
            </a:endParaRPr>
          </a:p>
        </p:txBody>
      </p:sp>
      <p:sp>
        <p:nvSpPr>
          <p:cNvPr id="62" name="TextBox 61"/>
          <p:cNvSpPr txBox="1"/>
          <p:nvPr userDrawn="1"/>
        </p:nvSpPr>
        <p:spPr bwMode="gray">
          <a:xfrm>
            <a:off x="8005970" y="1411909"/>
            <a:ext cx="1329852" cy="553998"/>
          </a:xfrm>
          <a:prstGeom prst="rect">
            <a:avLst/>
          </a:prstGeom>
          <a:noFill/>
        </p:spPr>
        <p:txBody>
          <a:bodyPr wrap="square" lIns="0" tIns="0" rIns="0" bIns="0" rtlCol="0">
            <a:spAutoFit/>
          </a:bodyPr>
          <a:lstStyle/>
          <a:p>
            <a:pPr>
              <a:spcBef>
                <a:spcPts val="500"/>
              </a:spcBef>
            </a:pPr>
            <a:r>
              <a:rPr lang="en-US" sz="1200" b="1" dirty="0">
                <a:solidFill>
                  <a:schemeClr val="bg1"/>
                </a:solidFill>
                <a:latin typeface="Arial" panose="020B0604020202020204" pitchFamily="34" charset="0"/>
                <a:cs typeface="Arial" panose="020B0604020202020204" pitchFamily="34" charset="0"/>
              </a:rPr>
              <a:t>DO NOT EDIT THIS SLIDE FOR ANY PURPOSE</a:t>
            </a:r>
          </a:p>
        </p:txBody>
      </p:sp>
      <p:sp>
        <p:nvSpPr>
          <p:cNvPr id="63" name="TextBox 62"/>
          <p:cNvSpPr txBox="1"/>
          <p:nvPr userDrawn="1"/>
        </p:nvSpPr>
        <p:spPr>
          <a:xfrm>
            <a:off x="8005971" y="2084241"/>
            <a:ext cx="1480558" cy="433452"/>
          </a:xfrm>
          <a:prstGeom prst="rect">
            <a:avLst/>
          </a:prstGeom>
          <a:noFill/>
        </p:spPr>
        <p:txBody>
          <a:bodyPr wrap="square" lIns="0" tIns="0" rIns="0" bIns="0" rtlCol="0">
            <a:spAutoFit/>
          </a:bodyPr>
          <a:lstStyle/>
          <a:p>
            <a:pPr>
              <a:spcBef>
                <a:spcPts val="500"/>
              </a:spcBef>
            </a:pPr>
            <a:r>
              <a:rPr lang="en-US" sz="800" dirty="0">
                <a:solidFill>
                  <a:schemeClr val="bg1"/>
                </a:solidFill>
                <a:latin typeface="Arial" panose="020B0604020202020204" pitchFamily="34" charset="0"/>
                <a:cs typeface="Arial" panose="020B0604020202020204" pitchFamily="34" charset="0"/>
              </a:rPr>
              <a:t>If an edit is necessary,</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please contact:</a:t>
            </a:r>
          </a:p>
          <a:p>
            <a:pPr>
              <a:spcBef>
                <a:spcPts val="500"/>
              </a:spcBef>
            </a:pPr>
            <a:r>
              <a:rPr lang="en-US" sz="800" b="1" dirty="0">
                <a:solidFill>
                  <a:schemeClr val="bg1"/>
                </a:solidFill>
                <a:latin typeface="Arial" panose="020B0604020202020204" pitchFamily="34" charset="0"/>
                <a:cs typeface="Arial" panose="020B0604020202020204" pitchFamily="34" charset="0"/>
              </a:rPr>
              <a:t>DSS_Template@advisory.com</a:t>
            </a:r>
            <a:endParaRPr lang="en-US" sz="800" b="1" i="1" dirty="0">
              <a:solidFill>
                <a:schemeClr val="bg1"/>
              </a:solidFill>
              <a:latin typeface="Arial" panose="020B0604020202020204" pitchFamily="34" charset="0"/>
              <a:cs typeface="Arial" panose="020B0604020202020204" pitchFamily="34" charset="0"/>
            </a:endParaRPr>
          </a:p>
        </p:txBody>
      </p:sp>
      <p:sp>
        <p:nvSpPr>
          <p:cNvPr id="64" name="TextBox 63"/>
          <p:cNvSpPr txBox="1"/>
          <p:nvPr userDrawn="1"/>
        </p:nvSpPr>
        <p:spPr bwMode="gray">
          <a:xfrm>
            <a:off x="718667" y="8539918"/>
            <a:ext cx="610241" cy="246221"/>
          </a:xfrm>
          <a:prstGeom prst="rect">
            <a:avLst/>
          </a:prstGeom>
          <a:noFill/>
        </p:spPr>
        <p:txBody>
          <a:bodyPr wrap="square" lIns="0" tIns="0" rIns="0" bIns="0" rtlCol="0">
            <a:spAutoFit/>
          </a:bodyPr>
          <a:lstStyle/>
          <a:p>
            <a:pPr algn="r">
              <a:spcBef>
                <a:spcPts val="500"/>
              </a:spcBef>
            </a:pPr>
            <a:r>
              <a:rPr lang="en-US" sz="800" cap="all" baseline="0" dirty="0">
                <a:solidFill>
                  <a:schemeClr val="bg1"/>
                </a:solidFill>
              </a:rPr>
              <a:t>EAB By the Numbers</a:t>
            </a:r>
          </a:p>
        </p:txBody>
      </p:sp>
    </p:spTree>
    <p:extLst>
      <p:ext uri="{BB962C8B-B14F-4D97-AF65-F5344CB8AC3E}">
        <p14:creationId xmlns:p14="http://schemas.microsoft.com/office/powerpoint/2010/main" val="3573797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redits + Legal Caveat">
    <p:spTree>
      <p:nvGrpSpPr>
        <p:cNvPr id="1" name=""/>
        <p:cNvGrpSpPr/>
        <p:nvPr/>
      </p:nvGrpSpPr>
      <p:grpSpPr>
        <a:xfrm>
          <a:off x="0" y="0"/>
          <a:ext cx="0" cy="0"/>
          <a:chOff x="0" y="0"/>
          <a:chExt cx="0" cy="0"/>
        </a:xfrm>
      </p:grpSpPr>
      <p:sp>
        <p:nvSpPr>
          <p:cNvPr id="14" name="Text Placeholder 5"/>
          <p:cNvSpPr>
            <a:spLocks noGrp="1"/>
          </p:cNvSpPr>
          <p:nvPr>
            <p:ph type="body" sz="quarter" idx="51" hasCustomPrompt="1"/>
          </p:nvPr>
        </p:nvSpPr>
        <p:spPr bwMode="gray">
          <a:xfrm>
            <a:off x="1128208" y="1714378"/>
            <a:ext cx="3840480" cy="169277"/>
          </a:xfrm>
        </p:spPr>
        <p:txBody>
          <a:bodyPr/>
          <a:lstStyle>
            <a:lvl1pPr marL="0" indent="0">
              <a:spcBef>
                <a:spcPts val="0"/>
              </a:spcBef>
              <a:buNone/>
              <a:defRPr sz="1100">
                <a:solidFill>
                  <a:schemeClr val="tx1"/>
                </a:solidFill>
              </a:defRPr>
            </a:lvl1pPr>
            <a:lvl2pPr marL="112713" indent="0">
              <a:spcBef>
                <a:spcPts val="200"/>
              </a:spcBef>
              <a:buNone/>
              <a:defRPr sz="1100"/>
            </a:lvl2pPr>
            <a:lvl3pPr marL="230187" indent="0">
              <a:spcBef>
                <a:spcPts val="200"/>
              </a:spcBef>
              <a:buNone/>
              <a:defRPr sz="1100"/>
            </a:lvl3pPr>
            <a:lvl4pPr marL="342900" indent="0">
              <a:spcBef>
                <a:spcPts val="200"/>
              </a:spcBef>
              <a:buNone/>
              <a:defRPr sz="1100"/>
            </a:lvl4pPr>
            <a:lvl5pPr marL="458787" indent="0">
              <a:spcBef>
                <a:spcPts val="200"/>
              </a:spcBef>
              <a:buNone/>
              <a:defRPr sz="1100"/>
            </a:lvl5pPr>
          </a:lstStyle>
          <a:p>
            <a:pPr lvl="0"/>
            <a:r>
              <a:rPr lang="en-US" dirty="0"/>
              <a:t>Project Director (click to add desired text)</a:t>
            </a:r>
          </a:p>
        </p:txBody>
      </p:sp>
      <p:sp>
        <p:nvSpPr>
          <p:cNvPr id="16" name="Text Placeholder 7"/>
          <p:cNvSpPr>
            <a:spLocks noGrp="1"/>
          </p:cNvSpPr>
          <p:nvPr>
            <p:ph type="body" sz="quarter" idx="52" hasCustomPrompt="1"/>
          </p:nvPr>
        </p:nvSpPr>
        <p:spPr bwMode="gray">
          <a:xfrm>
            <a:off x="1128208" y="1947233"/>
            <a:ext cx="3840480" cy="138499"/>
          </a:xfrm>
        </p:spPr>
        <p:txBody>
          <a:bodyPr/>
          <a:lstStyle>
            <a:lvl1pPr marL="0" indent="0">
              <a:spcBef>
                <a:spcPts val="200"/>
              </a:spcBef>
              <a:buNone/>
              <a:defRPr>
                <a:solidFill>
                  <a:schemeClr val="accent3"/>
                </a:solidFill>
              </a:defRPr>
            </a:lvl1pPr>
            <a:lvl2pPr marL="112713" indent="0">
              <a:buNone/>
              <a:defRPr>
                <a:solidFill>
                  <a:schemeClr val="accent3"/>
                </a:solidFill>
              </a:defRPr>
            </a:lvl2pPr>
            <a:lvl3pPr marL="230187" indent="0">
              <a:buNone/>
              <a:defRPr>
                <a:solidFill>
                  <a:schemeClr val="accent3"/>
                </a:solidFill>
              </a:defRPr>
            </a:lvl3pPr>
            <a:lvl4pPr marL="342900" indent="0">
              <a:buNone/>
              <a:defRPr>
                <a:solidFill>
                  <a:schemeClr val="accent3"/>
                </a:solidFill>
              </a:defRPr>
            </a:lvl4pPr>
            <a:lvl5pPr marL="458787" indent="0">
              <a:buNone/>
              <a:defRPr>
                <a:solidFill>
                  <a:schemeClr val="accent3"/>
                </a:solidFill>
              </a:defRPr>
            </a:lvl5pPr>
          </a:lstStyle>
          <a:p>
            <a:pPr lvl="0"/>
            <a:r>
              <a:rPr lang="en-US" dirty="0"/>
              <a:t>Add Name(s) Here</a:t>
            </a:r>
          </a:p>
        </p:txBody>
      </p:sp>
      <p:sp>
        <p:nvSpPr>
          <p:cNvPr id="17" name="Text Placeholder 9"/>
          <p:cNvSpPr>
            <a:spLocks noGrp="1"/>
          </p:cNvSpPr>
          <p:nvPr>
            <p:ph type="body" sz="quarter" idx="53" hasCustomPrompt="1"/>
          </p:nvPr>
        </p:nvSpPr>
        <p:spPr bwMode="gray">
          <a:xfrm>
            <a:off x="1128208" y="2367205"/>
            <a:ext cx="3840480" cy="169277"/>
          </a:xfrm>
        </p:spPr>
        <p:txBody>
          <a:bodyPr/>
          <a:lstStyle>
            <a:lvl1pPr marL="0" indent="0">
              <a:spcBef>
                <a:spcPts val="0"/>
              </a:spcBef>
              <a:buNone/>
              <a:defRPr sz="1100">
                <a:solidFill>
                  <a:schemeClr val="tx1"/>
                </a:solidFill>
              </a:defRPr>
            </a:lvl1pPr>
            <a:lvl2pPr marL="112713" indent="0">
              <a:spcBef>
                <a:spcPts val="0"/>
              </a:spcBef>
              <a:buNone/>
              <a:defRPr sz="1100"/>
            </a:lvl2pPr>
            <a:lvl3pPr marL="230187" indent="0">
              <a:spcBef>
                <a:spcPts val="0"/>
              </a:spcBef>
              <a:buNone/>
              <a:defRPr sz="1100"/>
            </a:lvl3pPr>
            <a:lvl4pPr marL="342900" indent="0">
              <a:spcBef>
                <a:spcPts val="0"/>
              </a:spcBef>
              <a:buNone/>
              <a:defRPr sz="1100"/>
            </a:lvl4pPr>
            <a:lvl5pPr marL="458787" indent="0">
              <a:spcBef>
                <a:spcPts val="0"/>
              </a:spcBef>
              <a:buNone/>
              <a:defRPr sz="1100"/>
            </a:lvl5pPr>
          </a:lstStyle>
          <a:p>
            <a:pPr lvl="0"/>
            <a:r>
              <a:rPr lang="en-US" dirty="0"/>
              <a:t>Contributing Consultants (click to add desired text)</a:t>
            </a:r>
          </a:p>
        </p:txBody>
      </p:sp>
      <p:sp>
        <p:nvSpPr>
          <p:cNvPr id="18" name="Text Placeholder 13"/>
          <p:cNvSpPr>
            <a:spLocks noGrp="1"/>
          </p:cNvSpPr>
          <p:nvPr>
            <p:ph type="body" sz="quarter" idx="54" hasCustomPrompt="1"/>
          </p:nvPr>
        </p:nvSpPr>
        <p:spPr bwMode="gray">
          <a:xfrm>
            <a:off x="1128208" y="2600060"/>
            <a:ext cx="3840480" cy="138499"/>
          </a:xfrm>
        </p:spPr>
        <p:txBody>
          <a:bodyPr/>
          <a:lstStyle>
            <a:lvl1pPr marL="0" indent="0">
              <a:spcBef>
                <a:spcPts val="200"/>
              </a:spcBef>
              <a:buNone/>
              <a:defRPr>
                <a:solidFill>
                  <a:schemeClr val="accent3"/>
                </a:solidFill>
              </a:defRPr>
            </a:lvl1pPr>
            <a:lvl2pPr marL="112713" indent="0">
              <a:spcBef>
                <a:spcPts val="200"/>
              </a:spcBef>
              <a:buNone/>
              <a:defRPr>
                <a:solidFill>
                  <a:schemeClr val="accent3"/>
                </a:solidFill>
              </a:defRPr>
            </a:lvl2pPr>
            <a:lvl3pPr marL="230187" indent="0">
              <a:spcBef>
                <a:spcPts val="200"/>
              </a:spcBef>
              <a:buNone/>
              <a:defRPr>
                <a:solidFill>
                  <a:schemeClr val="accent3"/>
                </a:solidFill>
              </a:defRPr>
            </a:lvl3pPr>
            <a:lvl4pPr marL="342900" indent="0">
              <a:spcBef>
                <a:spcPts val="200"/>
              </a:spcBef>
              <a:buNone/>
              <a:defRPr>
                <a:solidFill>
                  <a:schemeClr val="accent3"/>
                </a:solidFill>
              </a:defRPr>
            </a:lvl4pPr>
            <a:lvl5pPr marL="458787" indent="0">
              <a:spcBef>
                <a:spcPts val="200"/>
              </a:spcBef>
              <a:buNone/>
              <a:defRPr>
                <a:solidFill>
                  <a:schemeClr val="accent3"/>
                </a:solidFill>
              </a:defRPr>
            </a:lvl5pPr>
          </a:lstStyle>
          <a:p>
            <a:pPr lvl="0"/>
            <a:r>
              <a:rPr lang="en-US" dirty="0"/>
              <a:t>Add Name(s) Here</a:t>
            </a:r>
          </a:p>
        </p:txBody>
      </p:sp>
      <p:sp>
        <p:nvSpPr>
          <p:cNvPr id="19" name="Text Placeholder 15"/>
          <p:cNvSpPr>
            <a:spLocks noGrp="1"/>
          </p:cNvSpPr>
          <p:nvPr>
            <p:ph type="body" sz="quarter" idx="55" hasCustomPrompt="1"/>
          </p:nvPr>
        </p:nvSpPr>
        <p:spPr bwMode="gray">
          <a:xfrm>
            <a:off x="1128208" y="3027605"/>
            <a:ext cx="3840480" cy="169277"/>
          </a:xfrm>
        </p:spPr>
        <p:txBody>
          <a:bodyPr/>
          <a:lstStyle>
            <a:lvl1pPr marL="0" indent="0">
              <a:spcBef>
                <a:spcPts val="0"/>
              </a:spcBef>
              <a:buNone/>
              <a:defRPr sz="1100">
                <a:solidFill>
                  <a:schemeClr val="tx1"/>
                </a:solidFill>
              </a:defRPr>
            </a:lvl1pPr>
            <a:lvl2pPr>
              <a:spcBef>
                <a:spcPts val="0"/>
              </a:spcBef>
              <a:defRPr sz="1100"/>
            </a:lvl2pPr>
            <a:lvl3pPr>
              <a:spcBef>
                <a:spcPts val="0"/>
              </a:spcBef>
              <a:defRPr sz="1100"/>
            </a:lvl3pPr>
            <a:lvl4pPr>
              <a:spcBef>
                <a:spcPts val="0"/>
              </a:spcBef>
              <a:defRPr sz="1100"/>
            </a:lvl4pPr>
            <a:lvl5pPr>
              <a:spcBef>
                <a:spcPts val="0"/>
              </a:spcBef>
              <a:defRPr sz="1100"/>
            </a:lvl5pPr>
          </a:lstStyle>
          <a:p>
            <a:pPr lvl="0"/>
            <a:r>
              <a:rPr lang="en-US" dirty="0"/>
              <a:t>Design Consultant (click to add desired text)</a:t>
            </a:r>
          </a:p>
        </p:txBody>
      </p:sp>
      <p:sp>
        <p:nvSpPr>
          <p:cNvPr id="20" name="Text Placeholder 17"/>
          <p:cNvSpPr>
            <a:spLocks noGrp="1"/>
          </p:cNvSpPr>
          <p:nvPr>
            <p:ph type="body" sz="quarter" idx="56" hasCustomPrompt="1"/>
          </p:nvPr>
        </p:nvSpPr>
        <p:spPr bwMode="gray">
          <a:xfrm>
            <a:off x="1128208" y="3260460"/>
            <a:ext cx="3840480" cy="138499"/>
          </a:xfrm>
        </p:spPr>
        <p:txBody>
          <a:bodyPr/>
          <a:lstStyle>
            <a:lvl1pPr marL="0" indent="0">
              <a:spcBef>
                <a:spcPts val="200"/>
              </a:spcBef>
              <a:buNone/>
              <a:defRPr>
                <a:solidFill>
                  <a:schemeClr val="accent3"/>
                </a:solidFill>
              </a:defRPr>
            </a:lvl1pPr>
            <a:lvl2pPr marL="112713" indent="0">
              <a:spcBef>
                <a:spcPts val="200"/>
              </a:spcBef>
              <a:buNone/>
              <a:defRPr/>
            </a:lvl2pPr>
            <a:lvl3pPr marL="230187" indent="0">
              <a:spcBef>
                <a:spcPts val="200"/>
              </a:spcBef>
              <a:buNone/>
              <a:defRPr/>
            </a:lvl3pPr>
            <a:lvl4pPr marL="342900" indent="0">
              <a:spcBef>
                <a:spcPts val="200"/>
              </a:spcBef>
              <a:buNone/>
              <a:defRPr/>
            </a:lvl4pPr>
            <a:lvl5pPr marL="458787" indent="0">
              <a:spcBef>
                <a:spcPts val="200"/>
              </a:spcBef>
              <a:buNone/>
              <a:defRPr/>
            </a:lvl5pPr>
          </a:lstStyle>
          <a:p>
            <a:pPr lvl="0"/>
            <a:r>
              <a:rPr lang="en-US" dirty="0"/>
              <a:t>Add Name(s) Here</a:t>
            </a:r>
          </a:p>
        </p:txBody>
      </p:sp>
      <p:sp>
        <p:nvSpPr>
          <p:cNvPr id="21" name="Text Placeholder 19"/>
          <p:cNvSpPr>
            <a:spLocks noGrp="1"/>
          </p:cNvSpPr>
          <p:nvPr>
            <p:ph type="body" sz="quarter" idx="57" hasCustomPrompt="1"/>
          </p:nvPr>
        </p:nvSpPr>
        <p:spPr bwMode="gray">
          <a:xfrm>
            <a:off x="1128208" y="3687173"/>
            <a:ext cx="3840480" cy="169277"/>
          </a:xfrm>
        </p:spPr>
        <p:txBody>
          <a:bodyPr/>
          <a:lstStyle>
            <a:lvl1pPr marL="0" indent="0">
              <a:spcBef>
                <a:spcPts val="0"/>
              </a:spcBef>
              <a:buNone/>
              <a:defRPr sz="1100">
                <a:solidFill>
                  <a:schemeClr val="tx1"/>
                </a:solidFill>
              </a:defRPr>
            </a:lvl1pPr>
            <a:lvl2pPr marL="112713" indent="0">
              <a:spcBef>
                <a:spcPts val="0"/>
              </a:spcBef>
              <a:buNone/>
              <a:defRPr sz="1100"/>
            </a:lvl2pPr>
            <a:lvl3pPr marL="230187" indent="0">
              <a:spcBef>
                <a:spcPts val="0"/>
              </a:spcBef>
              <a:buNone/>
              <a:defRPr sz="1100"/>
            </a:lvl3pPr>
            <a:lvl4pPr marL="342900" indent="0">
              <a:spcBef>
                <a:spcPts val="0"/>
              </a:spcBef>
              <a:buNone/>
              <a:defRPr sz="1100"/>
            </a:lvl4pPr>
            <a:lvl5pPr marL="458787" indent="0">
              <a:spcBef>
                <a:spcPts val="0"/>
              </a:spcBef>
              <a:buNone/>
              <a:defRPr sz="1100"/>
            </a:lvl5pPr>
          </a:lstStyle>
          <a:p>
            <a:pPr lvl="0"/>
            <a:r>
              <a:rPr lang="en-US" dirty="0"/>
              <a:t>Executive Director (click to add desired text)</a:t>
            </a:r>
          </a:p>
        </p:txBody>
      </p:sp>
      <p:sp>
        <p:nvSpPr>
          <p:cNvPr id="22" name="Text Placeholder 21"/>
          <p:cNvSpPr>
            <a:spLocks noGrp="1"/>
          </p:cNvSpPr>
          <p:nvPr>
            <p:ph type="body" sz="quarter" idx="58" hasCustomPrompt="1"/>
          </p:nvPr>
        </p:nvSpPr>
        <p:spPr bwMode="gray">
          <a:xfrm>
            <a:off x="1128208" y="3920028"/>
            <a:ext cx="3840480" cy="138499"/>
          </a:xfrm>
        </p:spPr>
        <p:txBody>
          <a:bodyPr/>
          <a:lstStyle>
            <a:lvl1pPr marL="0" indent="0">
              <a:spcBef>
                <a:spcPts val="200"/>
              </a:spcBef>
              <a:buNone/>
              <a:defRPr>
                <a:solidFill>
                  <a:schemeClr val="accent3"/>
                </a:solidFill>
              </a:defRPr>
            </a:lvl1pPr>
            <a:lvl2pPr marL="112713" indent="0">
              <a:spcBef>
                <a:spcPts val="200"/>
              </a:spcBef>
              <a:buNone/>
              <a:defRPr>
                <a:solidFill>
                  <a:schemeClr val="accent3"/>
                </a:solidFill>
              </a:defRPr>
            </a:lvl2pPr>
            <a:lvl3pPr marL="230187" indent="0">
              <a:spcBef>
                <a:spcPts val="200"/>
              </a:spcBef>
              <a:buNone/>
              <a:defRPr>
                <a:solidFill>
                  <a:schemeClr val="accent3"/>
                </a:solidFill>
              </a:defRPr>
            </a:lvl3pPr>
            <a:lvl4pPr marL="342900" indent="0">
              <a:spcBef>
                <a:spcPts val="200"/>
              </a:spcBef>
              <a:buNone/>
              <a:defRPr>
                <a:solidFill>
                  <a:schemeClr val="accent3"/>
                </a:solidFill>
              </a:defRPr>
            </a:lvl4pPr>
            <a:lvl5pPr marL="458787" indent="0">
              <a:spcBef>
                <a:spcPts val="200"/>
              </a:spcBef>
              <a:buNone/>
              <a:defRPr>
                <a:solidFill>
                  <a:schemeClr val="accent3"/>
                </a:solidFill>
              </a:defRPr>
            </a:lvl5pPr>
          </a:lstStyle>
          <a:p>
            <a:pPr lvl="0"/>
            <a:r>
              <a:rPr lang="en-US" dirty="0"/>
              <a:t>Add Name(s) Here</a:t>
            </a:r>
          </a:p>
        </p:txBody>
      </p:sp>
      <p:sp>
        <p:nvSpPr>
          <p:cNvPr id="4" name="Title 3"/>
          <p:cNvSpPr>
            <a:spLocks noGrp="1"/>
          </p:cNvSpPr>
          <p:nvPr>
            <p:ph type="title" hasCustomPrompt="1"/>
          </p:nvPr>
        </p:nvSpPr>
        <p:spPr bwMode="gray">
          <a:xfrm>
            <a:off x="515182" y="694565"/>
            <a:ext cx="4473575" cy="307777"/>
          </a:xfrm>
        </p:spPr>
        <p:txBody>
          <a:bodyPr anchor="t" anchorCtr="0"/>
          <a:lstStyle>
            <a:lvl1pPr>
              <a:defRPr baseline="0"/>
            </a:lvl1pPr>
          </a:lstStyle>
          <a:p>
            <a:r>
              <a:rPr lang="en-US" dirty="0"/>
              <a:t>Insert Program Name Here</a:t>
            </a:r>
          </a:p>
        </p:txBody>
      </p:sp>
      <p:cxnSp>
        <p:nvCxnSpPr>
          <p:cNvPr id="23" name="Straight Connector 22"/>
          <p:cNvCxnSpPr/>
          <p:nvPr userDrawn="1"/>
        </p:nvCxnSpPr>
        <p:spPr bwMode="gray">
          <a:xfrm>
            <a:off x="5571248" y="763588"/>
            <a:ext cx="0" cy="8300025"/>
          </a:xfrm>
          <a:prstGeom prst="line">
            <a:avLst/>
          </a:prstGeom>
          <a:ln w="6350">
            <a:solidFill>
              <a:schemeClr val="accent3"/>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24" name="TextBox 23"/>
          <p:cNvSpPr txBox="1"/>
          <p:nvPr userDrawn="1"/>
        </p:nvSpPr>
        <p:spPr bwMode="gray">
          <a:xfrm>
            <a:off x="5644268" y="754818"/>
            <a:ext cx="1618488" cy="8378488"/>
          </a:xfrm>
          <a:prstGeom prst="rect">
            <a:avLst/>
          </a:prstGeom>
          <a:noFill/>
        </p:spPr>
        <p:txBody>
          <a:bodyPr wrap="square" lIns="0" tIns="0" rIns="0" bIns="0" rtlCol="0">
            <a:noAutofit/>
          </a:bodyPr>
          <a:lstStyle/>
          <a:p>
            <a:pPr>
              <a:spcBef>
                <a:spcPts val="400"/>
              </a:spcBef>
            </a:pPr>
            <a:r>
              <a:rPr lang="en-US" sz="500" b="1" dirty="0"/>
              <a:t>LEGAL</a:t>
            </a:r>
            <a:r>
              <a:rPr lang="en-US" sz="500" b="1" baseline="0" dirty="0"/>
              <a:t> CAVEAT</a:t>
            </a:r>
            <a:endParaRPr lang="en-US" sz="500" b="1" dirty="0"/>
          </a:p>
          <a:p>
            <a:pPr>
              <a:spcBef>
                <a:spcPts val="400"/>
              </a:spcBef>
            </a:pPr>
            <a:r>
              <a:rPr lang="en-US" sz="500" dirty="0"/>
              <a:t>EAB is a division of The Advisory Board Company (“EAB”). EAB has made efforts to verify the accuracy of the information it provides to members. This report relies on data obtained from many sources, however, and EAB cannot guarantee the accuracy of the information provided or any analysis based thereon. In addition, neither EAB nor any of its affiliates (each, an “EAB Organization”) is in the business</a:t>
            </a:r>
            <a:br>
              <a:rPr lang="en-US" sz="500" dirty="0"/>
            </a:br>
            <a:r>
              <a:rPr lang="en-US" sz="500" dirty="0"/>
              <a:t>of giving legal, medical, accounting, or other professional advice, and its reports should</a:t>
            </a:r>
            <a:br>
              <a:rPr lang="en-US" sz="500" dirty="0"/>
            </a:br>
            <a:r>
              <a:rPr lang="en-US" sz="500" dirty="0"/>
              <a:t>not be construed as professional advice. In particular, members should not rely on any legal commentary in this report as a basis for action,</a:t>
            </a:r>
            <a:br>
              <a:rPr lang="en-US" sz="500" dirty="0"/>
            </a:br>
            <a:r>
              <a:rPr lang="en-US" sz="500" dirty="0"/>
              <a:t>or assume that any tactics described herein would be permitted by applicable law or appropriate for a given member’s situation. Members are advised to consult with appropriate professionals concerning legal, medical, tax, or accounting issues, before implementing any of these tactics.</a:t>
            </a:r>
            <a:br>
              <a:rPr lang="en-US" sz="500" dirty="0"/>
            </a:br>
            <a:r>
              <a:rPr lang="en-US" sz="500" dirty="0"/>
              <a:t>No EAB Organization or any of its respective officers, directors, employees, or agents shall be liable for any claims, liabilities, or expenses relating to (a) any errors or omissions in this report, whether caused by any EAB organization, or any of their respective employees or agents,</a:t>
            </a:r>
            <a:br>
              <a:rPr lang="en-US" sz="500" dirty="0"/>
            </a:br>
            <a:r>
              <a:rPr lang="en-US" sz="500" dirty="0"/>
              <a:t>or sources or other third parties, (b) any recommendation or graded ranking by any</a:t>
            </a:r>
            <a:br>
              <a:rPr lang="en-US" sz="500" dirty="0"/>
            </a:br>
            <a:r>
              <a:rPr lang="en-US" sz="500" dirty="0"/>
              <a:t>EAB Organization, or (c) failure of member and</a:t>
            </a:r>
            <a:br>
              <a:rPr lang="en-US" sz="500" dirty="0"/>
            </a:br>
            <a:r>
              <a:rPr lang="en-US" sz="500" dirty="0"/>
              <a:t>its employees and agents to abide by the terms set forth herein.</a:t>
            </a:r>
          </a:p>
          <a:p>
            <a:pPr>
              <a:spcBef>
                <a:spcPts val="400"/>
              </a:spcBef>
            </a:pPr>
            <a:r>
              <a:rPr lang="en-US" sz="500" dirty="0"/>
              <a:t>EAB, Education Advisory Board, The Advisory Board Company, Royall, and Royall &amp; Company are registered trademarks of The Advisory Board Company in the United States and other countries. Members are not permitted to use these trademarks, or any other trademark, product name, service name, trade name, and logo of any EAB Organization without prior written consent of EAB. Other trademarks, product names, service names, trade names, and logos used within these pages are the property of their respective holders. Use of other company trademarks, product names, service names,</a:t>
            </a:r>
            <a:br>
              <a:rPr lang="en-US" sz="500" dirty="0"/>
            </a:br>
            <a:r>
              <a:rPr lang="en-US" sz="500" dirty="0"/>
              <a:t>trade names, and logos or images of the same does not necessarily constitute (a) an endorsement by such company of an EAB Organization and its products and services, or (b) an endorsement of the company or its products or services by an EAB Organization. No EAB Organization is affiliated with any such company.</a:t>
            </a:r>
          </a:p>
          <a:p>
            <a:pPr>
              <a:spcBef>
                <a:spcPts val="1200"/>
              </a:spcBef>
            </a:pPr>
            <a:r>
              <a:rPr lang="en-US" sz="500" b="1" dirty="0"/>
              <a:t>IMPORTANT: Please read the following.</a:t>
            </a:r>
          </a:p>
          <a:p>
            <a:pPr>
              <a:spcBef>
                <a:spcPts val="400"/>
              </a:spcBef>
            </a:pPr>
            <a:r>
              <a:rPr lang="en-US" sz="500" dirty="0"/>
              <a:t>EAB has prepared this report for the exclusive</a:t>
            </a:r>
            <a:br>
              <a:rPr lang="en-US" sz="500" dirty="0"/>
            </a:br>
            <a:r>
              <a:rPr lang="en-US" sz="500" dirty="0"/>
              <a:t>use of its members. Each member acknowledges and agrees that this report and the information contained herein (collectively, the “Report”) are confidential and proprietary to EAB. By accepting delivery of this Report, each member agrees to abide by the terms as stated herein, including</a:t>
            </a:r>
            <a:br>
              <a:rPr lang="en-US" sz="500" dirty="0"/>
            </a:br>
            <a:r>
              <a:rPr lang="en-US" sz="500" dirty="0"/>
              <a:t>the following:</a:t>
            </a:r>
          </a:p>
          <a:p>
            <a:pPr marL="112713" indent="-112713">
              <a:spcBef>
                <a:spcPts val="400"/>
              </a:spcBef>
            </a:pPr>
            <a:r>
              <a:rPr lang="en-US" sz="500" dirty="0"/>
              <a:t>1.	All right, title, and interest in and to this Report is owned by an EAB Organization. Except as stated herein, no right, license, permission, or interest of any kind in this Report is intended to be given, transferred to, or acquired by a member. Each member is authorized to use this Report only to the extent expressly authorized herein.</a:t>
            </a:r>
          </a:p>
          <a:p>
            <a:pPr marL="112713" indent="-112713">
              <a:spcBef>
                <a:spcPts val="400"/>
              </a:spcBef>
            </a:pPr>
            <a:r>
              <a:rPr lang="en-US" sz="500" dirty="0"/>
              <a:t>2.	Each member shall not sell, license, republish, or post online or otherwise this Report, in part or in whole. Each member shall not</a:t>
            </a:r>
            <a:r>
              <a:rPr lang="en-US" sz="500" baseline="0" dirty="0"/>
              <a:t> </a:t>
            </a:r>
            <a:r>
              <a:rPr lang="en-US" sz="500" dirty="0"/>
              <a:t>disseminate or permit the use of, and shall take reasonable precautions to prevent such dissemination or use of, this Report by (a) any of its employees and agents (except as stated below), or (b) any third party.</a:t>
            </a:r>
          </a:p>
          <a:p>
            <a:pPr marL="112713" indent="-112713">
              <a:spcBef>
                <a:spcPts val="400"/>
              </a:spcBef>
            </a:pPr>
            <a:r>
              <a:rPr lang="en-US" sz="500" dirty="0"/>
              <a:t>3.	Each member may make this Report available solely to those of its employees and agents who (a) are registered for the workshop or membership program of which this Report is a part, (b) require access to this Report in order to learn from the information described herein, and (c) agree not to disclose this Report to other employees or agents or any third party. Each member shall use, and shall ensure that its employees and agents use, this Report for its internal use only. Each member may make a limited number of copies, solely as adequate for use by its employees and agents in accordance with the terms herein.</a:t>
            </a:r>
          </a:p>
          <a:p>
            <a:pPr marL="112713" indent="-112713">
              <a:spcBef>
                <a:spcPts val="400"/>
              </a:spcBef>
            </a:pPr>
            <a:r>
              <a:rPr lang="en-US" sz="500" dirty="0"/>
              <a:t>4.	Each member shall not remove from this Report any confidential markings, copyright notices, and/or other similar indicia herein.</a:t>
            </a:r>
          </a:p>
          <a:p>
            <a:pPr marL="112713" indent="-112713">
              <a:spcBef>
                <a:spcPts val="400"/>
              </a:spcBef>
            </a:pPr>
            <a:r>
              <a:rPr lang="en-US" sz="500" dirty="0"/>
              <a:t>5.	Each member is responsible for any breach of its obligations as stated herein by any of its employees or agents.</a:t>
            </a:r>
          </a:p>
          <a:p>
            <a:pPr marL="112713" indent="-112713">
              <a:spcBef>
                <a:spcPts val="400"/>
              </a:spcBef>
            </a:pPr>
            <a:r>
              <a:rPr lang="en-US" sz="500" dirty="0"/>
              <a:t>6.	If a member is unwilling to abide by any of the foregoing obligations, then such member shall promptly return this Report and all copies thereof to EAB.</a:t>
            </a:r>
          </a:p>
        </p:txBody>
      </p:sp>
      <p:sp>
        <p:nvSpPr>
          <p:cNvPr id="13"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Tree>
  </p:cSld>
  <p:clrMapOvr>
    <a:masterClrMapping/>
  </p:clrMapOvr>
  <p:extLst>
    <p:ext uri="{DCECCB84-F9BA-43D5-87BE-67443E8EF086}">
      <p15:sldGuideLst xmlns:p15="http://schemas.microsoft.com/office/powerpoint/2012/main">
        <p15:guide id="1" orient="horz" pos="480" userDrawn="1">
          <p15:clr>
            <a:srgbClr val="FBAE40"/>
          </p15:clr>
        </p15:guide>
        <p15:guide id="2" pos="71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455320" y="3309301"/>
            <a:ext cx="1234440" cy="472307"/>
          </a:xfrm>
          <a:prstGeom prst="rect">
            <a:avLst/>
          </a:prstGeom>
        </p:spPr>
      </p:pic>
      <p:sp>
        <p:nvSpPr>
          <p:cNvPr id="14" name="Title 1"/>
          <p:cNvSpPr>
            <a:spLocks noGrp="1"/>
          </p:cNvSpPr>
          <p:nvPr>
            <p:ph type="title" hasCustomPrompt="1"/>
          </p:nvPr>
        </p:nvSpPr>
        <p:spPr bwMode="gray">
          <a:xfrm>
            <a:off x="1451412" y="4824861"/>
            <a:ext cx="5029200" cy="775597"/>
          </a:xfrm>
          <a:prstGeom prst="rect">
            <a:avLst/>
          </a:prstGeom>
        </p:spPr>
        <p:txBody>
          <a:bodyPr wrap="square" lIns="0" tIns="0" rIns="0" bIns="0" anchor="b" anchorCtr="0">
            <a:spAutoFit/>
          </a:bodyPr>
          <a:lstStyle>
            <a:lvl1pPr>
              <a:lnSpc>
                <a:spcPct val="90000"/>
              </a:lnSpc>
              <a:defRPr sz="2800" b="0" baseline="0">
                <a:solidFill>
                  <a:schemeClr val="tx1"/>
                </a:solidFill>
              </a:defRPr>
            </a:lvl1pPr>
          </a:lstStyle>
          <a:p>
            <a:r>
              <a:rPr lang="en-US" dirty="0"/>
              <a:t>Divider Title – Rockwell 28pt Regular, Use Title Case</a:t>
            </a:r>
          </a:p>
        </p:txBody>
      </p:sp>
      <p:sp>
        <p:nvSpPr>
          <p:cNvPr id="15" name="Text Placeholder 16"/>
          <p:cNvSpPr>
            <a:spLocks noGrp="1"/>
          </p:cNvSpPr>
          <p:nvPr>
            <p:ph type="body" sz="quarter" idx="22" hasCustomPrompt="1"/>
          </p:nvPr>
        </p:nvSpPr>
        <p:spPr bwMode="gray">
          <a:xfrm>
            <a:off x="1451412" y="5786992"/>
            <a:ext cx="5029200" cy="169277"/>
          </a:xfrm>
        </p:spPr>
        <p:txBody>
          <a:bodyPr/>
          <a:lstStyle>
            <a:lvl1pPr marL="0" indent="0">
              <a:spcBef>
                <a:spcPts val="0"/>
              </a:spcBef>
              <a:buNone/>
              <a:defRPr sz="1100">
                <a:solidFill>
                  <a:schemeClr val="tx1"/>
                </a:solidFill>
              </a:defRPr>
            </a:lvl1pPr>
            <a:lvl2pPr>
              <a:spcBef>
                <a:spcPts val="0"/>
              </a:spcBef>
              <a:defRPr sz="1100"/>
            </a:lvl2pPr>
            <a:lvl3pPr>
              <a:spcBef>
                <a:spcPts val="0"/>
              </a:spcBef>
              <a:defRPr sz="1100"/>
            </a:lvl3pPr>
            <a:lvl4pPr>
              <a:spcBef>
                <a:spcPts val="0"/>
              </a:spcBef>
              <a:defRPr sz="1100"/>
            </a:lvl4pPr>
            <a:lvl5pPr>
              <a:spcBef>
                <a:spcPts val="0"/>
              </a:spcBef>
              <a:defRPr sz="1100"/>
            </a:lvl5pPr>
          </a:lstStyle>
          <a:p>
            <a:pPr lvl="0"/>
            <a:r>
              <a:rPr lang="en-US" dirty="0"/>
              <a:t>Divider Subtitle – Verdana 11pt Regular, Use Title Case</a:t>
            </a:r>
          </a:p>
        </p:txBody>
      </p:sp>
      <p:sp>
        <p:nvSpPr>
          <p:cNvPr id="16" name="Text Placeholder 20"/>
          <p:cNvSpPr>
            <a:spLocks noGrp="1"/>
          </p:cNvSpPr>
          <p:nvPr>
            <p:ph type="body" sz="quarter" idx="23" hasCustomPrompt="1"/>
          </p:nvPr>
        </p:nvSpPr>
        <p:spPr bwMode="gray">
          <a:xfrm>
            <a:off x="1451412" y="7051159"/>
            <a:ext cx="2286000" cy="543739"/>
          </a:xfrm>
        </p:spPr>
        <p:txBody>
          <a:bodyPr/>
          <a:lstStyle>
            <a:lvl1pPr>
              <a:defRPr>
                <a:solidFill>
                  <a:schemeClr val="tx1"/>
                </a:solidFill>
              </a:defRPr>
            </a:lvl1pPr>
          </a:lstStyle>
          <a:p>
            <a:pPr lvl="0"/>
            <a:r>
              <a:rPr lang="en-US" dirty="0"/>
              <a:t>Divider Bullet Placement (if needed)</a:t>
            </a:r>
          </a:p>
          <a:p>
            <a:pPr lvl="0"/>
            <a:r>
              <a:rPr lang="en-US" dirty="0"/>
              <a:t>Divider Bullet Placement (if needed)</a:t>
            </a:r>
          </a:p>
          <a:p>
            <a:pPr lvl="0"/>
            <a:r>
              <a:rPr lang="en-US" dirty="0"/>
              <a:t>Divider Bullet Placement (if needed)</a:t>
            </a:r>
          </a:p>
        </p:txBody>
      </p:sp>
      <p:cxnSp>
        <p:nvCxnSpPr>
          <p:cNvPr id="19" name="Straight Connector 18"/>
          <p:cNvCxnSpPr/>
          <p:nvPr userDrawn="1"/>
        </p:nvCxnSpPr>
        <p:spPr bwMode="gray">
          <a:xfrm>
            <a:off x="1451412" y="6631720"/>
            <a:ext cx="5043885" cy="0"/>
          </a:xfrm>
          <a:prstGeom prst="line">
            <a:avLst/>
          </a:prstGeom>
          <a:ln w="1270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0" name="Text Placeholder 23"/>
          <p:cNvSpPr>
            <a:spLocks noGrp="1"/>
          </p:cNvSpPr>
          <p:nvPr>
            <p:ph type="body" sz="quarter" idx="24" hasCustomPrompt="1"/>
          </p:nvPr>
        </p:nvSpPr>
        <p:spPr bwMode="gray">
          <a:xfrm>
            <a:off x="5217845" y="6636850"/>
            <a:ext cx="1277002" cy="205151"/>
          </a:xfrm>
          <a:prstGeom prst="round2SameRect">
            <a:avLst>
              <a:gd name="adj1" fmla="val 0"/>
              <a:gd name="adj2" fmla="val 20202"/>
            </a:avLst>
          </a:prstGeom>
          <a:solidFill>
            <a:schemeClr val="tx2"/>
          </a:solidFill>
        </p:spPr>
        <p:txBody>
          <a:bodyPr wrap="none" lIns="45720" tIns="27432" rIns="45720" bIns="27432" anchor="ctr" anchorCtr="0"/>
          <a:lstStyle>
            <a:lvl1pPr marL="0" indent="0" algn="r">
              <a:spcBef>
                <a:spcPts val="0"/>
              </a:spcBef>
              <a:buNone/>
              <a:defRPr cap="all" spc="40" baseline="0">
                <a:solidFill>
                  <a:schemeClr val="bg1"/>
                </a:solidFill>
                <a:latin typeface="+mj-lt"/>
              </a:defRPr>
            </a:lvl1pPr>
            <a:lvl2pPr marL="112713" indent="0">
              <a:buNone/>
              <a:defRPr cap="all" spc="40">
                <a:solidFill>
                  <a:schemeClr val="bg1"/>
                </a:solidFill>
                <a:latin typeface="+mj-lt"/>
              </a:defRPr>
            </a:lvl2pPr>
            <a:lvl3pPr marL="230187" indent="0">
              <a:buNone/>
              <a:defRPr cap="all" spc="40">
                <a:solidFill>
                  <a:schemeClr val="bg1"/>
                </a:solidFill>
                <a:latin typeface="+mj-lt"/>
              </a:defRPr>
            </a:lvl3pPr>
            <a:lvl4pPr marL="342900" indent="0">
              <a:buNone/>
              <a:defRPr cap="all" spc="40">
                <a:solidFill>
                  <a:schemeClr val="bg1"/>
                </a:solidFill>
                <a:latin typeface="+mj-lt"/>
              </a:defRPr>
            </a:lvl4pPr>
            <a:lvl5pPr marL="458787" indent="0">
              <a:buNone/>
              <a:defRPr cap="all" spc="40">
                <a:solidFill>
                  <a:schemeClr val="bg1"/>
                </a:solidFill>
                <a:latin typeface="+mj-lt"/>
              </a:defRPr>
            </a:lvl5pPr>
          </a:lstStyle>
          <a:p>
            <a:pPr lvl="0"/>
            <a:r>
              <a:rPr lang="en-US" dirty="0"/>
              <a:t>Insert break type</a:t>
            </a:r>
          </a:p>
        </p:txBody>
      </p:sp>
      <p:sp>
        <p:nvSpPr>
          <p:cNvPr id="22" name="Text Placeholder 27"/>
          <p:cNvSpPr>
            <a:spLocks noGrp="1"/>
          </p:cNvSpPr>
          <p:nvPr>
            <p:ph type="body" sz="quarter" idx="25" hasCustomPrompt="1"/>
          </p:nvPr>
        </p:nvSpPr>
        <p:spPr bwMode="gray">
          <a:xfrm>
            <a:off x="6495296" y="6312606"/>
            <a:ext cx="824429" cy="1384995"/>
          </a:xfrm>
        </p:spPr>
        <p:txBody>
          <a:bodyPr/>
          <a:lstStyle>
            <a:lvl1pPr marL="0" indent="0" algn="r">
              <a:spcBef>
                <a:spcPts val="0"/>
              </a:spcBef>
              <a:buNone/>
              <a:defRPr sz="9000">
                <a:solidFill>
                  <a:schemeClr val="accent1"/>
                </a:solidFill>
                <a:latin typeface="+mj-lt"/>
              </a:defRPr>
            </a:lvl1pPr>
            <a:lvl2pPr>
              <a:defRPr sz="9000"/>
            </a:lvl2pPr>
            <a:lvl3pPr>
              <a:defRPr sz="9000"/>
            </a:lvl3pPr>
            <a:lvl4pPr>
              <a:defRPr sz="9000"/>
            </a:lvl4pPr>
            <a:lvl5pPr>
              <a:defRPr sz="9000"/>
            </a:lvl5pPr>
          </a:lstStyle>
          <a:p>
            <a:pPr lvl="0"/>
            <a:r>
              <a:rPr lang="en-US" dirty="0"/>
              <a:t>#</a:t>
            </a:r>
          </a:p>
        </p:txBody>
      </p:sp>
      <p:sp>
        <p:nvSpPr>
          <p:cNvPr id="9"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10" name="Rectangle 9"/>
          <p:cNvSpPr/>
          <p:nvPr userDrawn="1"/>
        </p:nvSpPr>
        <p:spPr bwMode="gray">
          <a:xfrm>
            <a:off x="4162424" y="9575006"/>
            <a:ext cx="3033717" cy="223838"/>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4243391" y="9639486"/>
            <a:ext cx="2909983" cy="117539"/>
          </a:xfrm>
          <a:prstGeom prst="rect">
            <a:avLst/>
          </a:prstGeom>
        </p:spPr>
      </p:pic>
      <p:sp>
        <p:nvSpPr>
          <p:cNvPr id="13" name="Text Placeholder 1"/>
          <p:cNvSpPr txBox="1">
            <a:spLocks/>
          </p:cNvSpPr>
          <p:nvPr userDrawn="1"/>
        </p:nvSpPr>
        <p:spPr bwMode="gray">
          <a:xfrm>
            <a:off x="7901812" y="6631720"/>
            <a:ext cx="1543781" cy="1774845"/>
          </a:xfrm>
          <a:prstGeom prst="rect">
            <a:avLst/>
          </a:prstGeom>
          <a:solidFill>
            <a:srgbClr val="00990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1000" b="1" dirty="0">
                <a:solidFill>
                  <a:schemeClr val="bg1"/>
                </a:solidFill>
                <a:latin typeface="Arial" panose="020B0604020202020204" pitchFamily="34" charset="0"/>
                <a:cs typeface="Arial" panose="020B0604020202020204" pitchFamily="34" charset="0"/>
              </a:rPr>
              <a:t>What’s a Break Type?</a:t>
            </a:r>
          </a:p>
          <a:p>
            <a:pPr marL="0" indent="0">
              <a:spcBef>
                <a:spcPts val="300"/>
              </a:spcBef>
              <a:buFont typeface="+mj-lt"/>
              <a:buNone/>
            </a:pPr>
            <a:r>
              <a:rPr lang="en-US" sz="800" b="0" dirty="0">
                <a:solidFill>
                  <a:schemeClr val="bg1"/>
                </a:solidFill>
                <a:latin typeface="Arial" panose="020B0604020202020204" pitchFamily="34" charset="0"/>
                <a:cs typeface="Arial" panose="020B0604020202020204" pitchFamily="34" charset="0"/>
              </a:rPr>
              <a:t>Break types</a:t>
            </a:r>
            <a:r>
              <a:rPr lang="en-US" sz="800" b="0" baseline="0" dirty="0">
                <a:solidFill>
                  <a:schemeClr val="bg1"/>
                </a:solidFill>
                <a:latin typeface="Arial" panose="020B0604020202020204" pitchFamily="34" charset="0"/>
                <a:cs typeface="Arial" panose="020B0604020202020204" pitchFamily="34" charset="0"/>
              </a:rPr>
              <a:t> can be anything that you want to consider the section following the divider as:</a:t>
            </a:r>
          </a:p>
          <a:p>
            <a:pPr marL="117475" indent="-117475">
              <a:spcBef>
                <a:spcPts val="5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Section</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Chapter</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Essay</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Appendix</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Etc.</a:t>
            </a:r>
          </a:p>
          <a:p>
            <a:pPr marL="0" indent="0">
              <a:spcBef>
                <a:spcPts val="600"/>
              </a:spcBef>
              <a:buFont typeface="Arial" panose="020B0604020202020204" pitchFamily="34" charset="0"/>
              <a:buNone/>
            </a:pPr>
            <a:r>
              <a:rPr lang="en-US" sz="800" b="0" i="1" baseline="0" dirty="0">
                <a:solidFill>
                  <a:schemeClr val="bg1"/>
                </a:solidFill>
                <a:latin typeface="Arial" panose="020B0604020202020204" pitchFamily="34" charset="0"/>
                <a:cs typeface="Arial" panose="020B0604020202020204" pitchFamily="34" charset="0"/>
              </a:rPr>
              <a:t>If not needed, you may delete the break type box.</a:t>
            </a:r>
            <a:endParaRPr lang="en-US" sz="800" b="0" i="1" dirty="0">
              <a:solidFill>
                <a:schemeClr val="bg1"/>
              </a:solidFill>
              <a:latin typeface="Arial" panose="020B0604020202020204" pitchFamily="34" charset="0"/>
              <a:cs typeface="Arial" panose="020B0604020202020204" pitchFamily="34" charset="0"/>
            </a:endParaRPr>
          </a:p>
        </p:txBody>
      </p:sp>
    </p:spTree>
  </p:cSld>
  <p:clrMapOvr>
    <a:masterClrMapping/>
  </p:clrMapOvr>
  <p:extLst>
    <p:ext uri="{DCECCB84-F9BA-43D5-87BE-67443E8EF086}">
      <p15:sldGuideLst xmlns:p15="http://schemas.microsoft.com/office/powerpoint/2012/main">
        <p15:guide id="1" pos="913" userDrawn="1">
          <p15:clr>
            <a:srgbClr val="FBAE40"/>
          </p15:clr>
        </p15:guide>
        <p15:guide id="2" orient="horz" pos="3532" userDrawn="1">
          <p15:clr>
            <a:srgbClr val="FBAE40"/>
          </p15:clr>
        </p15:guide>
        <p15:guide id="3" orient="horz" pos="3643"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14" name="Text Placeholder 3"/>
          <p:cNvSpPr>
            <a:spLocks noGrp="1"/>
          </p:cNvSpPr>
          <p:nvPr>
            <p:ph type="body" sz="quarter" idx="28" hasCustomPrompt="1"/>
          </p:nvPr>
        </p:nvSpPr>
        <p:spPr bwMode="gray">
          <a:xfrm>
            <a:off x="512763" y="1110761"/>
            <a:ext cx="6745287"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5" name="Text Placeholder 7"/>
          <p:cNvSpPr>
            <a:spLocks noGrp="1"/>
          </p:cNvSpPr>
          <p:nvPr>
            <p:ph type="body" sz="quarter" idx="29" hasCustomPrompt="1"/>
          </p:nvPr>
        </p:nvSpPr>
        <p:spPr bwMode="gray">
          <a:xfrm>
            <a:off x="512763" y="464481"/>
            <a:ext cx="2743200" cy="123111"/>
          </a:xfrm>
        </p:spPr>
        <p:txBody>
          <a:bodyPr/>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19" name="Text Placeholder 6"/>
          <p:cNvSpPr>
            <a:spLocks noGrp="1"/>
          </p:cNvSpPr>
          <p:nvPr>
            <p:ph type="body" sz="quarter" idx="43" hasCustomPrompt="1"/>
          </p:nvPr>
        </p:nvSpPr>
        <p:spPr bwMode="gray">
          <a:xfrm>
            <a:off x="4928253" y="9275251"/>
            <a:ext cx="2331720" cy="153888"/>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the box to the left as needed.</a:t>
            </a:r>
          </a:p>
        </p:txBody>
      </p:sp>
      <p:sp>
        <p:nvSpPr>
          <p:cNvPr id="21" name="Text Placeholder 6"/>
          <p:cNvSpPr>
            <a:spLocks noGrp="1"/>
          </p:cNvSpPr>
          <p:nvPr>
            <p:ph type="body" sz="quarter" idx="44" hasCustomPrompt="1"/>
          </p:nvPr>
        </p:nvSpPr>
        <p:spPr bwMode="gray">
          <a:xfrm>
            <a:off x="514977" y="9198307"/>
            <a:ext cx="1965960" cy="230832"/>
          </a:xfrm>
        </p:spPr>
        <p:txBody>
          <a:bodyPr anchor="b" anchorCtr="0"/>
          <a:lstStyle>
            <a:lvl1pPr marL="118872" indent="-118872">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
        <p:nvSpPr>
          <p:cNvPr id="3" name="Title 2"/>
          <p:cNvSpPr>
            <a:spLocks noGrp="1"/>
          </p:cNvSpPr>
          <p:nvPr>
            <p:ph type="title" hasCustomPrompt="1"/>
          </p:nvPr>
        </p:nvSpPr>
        <p:spPr bwMode="gray">
          <a:xfrm>
            <a:off x="512763" y="700183"/>
            <a:ext cx="6745287" cy="307777"/>
          </a:xfrm>
        </p:spPr>
        <p:txBody>
          <a:bodyPr/>
          <a:lstStyle>
            <a:lvl1pPr>
              <a:defRPr/>
            </a:lvl1pPr>
          </a:lstStyle>
          <a:p>
            <a:r>
              <a:rPr lang="en-US" dirty="0"/>
              <a:t>Page Title – Rockwell 20pt Regular, Title Case</a:t>
            </a:r>
          </a:p>
        </p:txBody>
      </p:sp>
      <p:cxnSp>
        <p:nvCxnSpPr>
          <p:cNvPr id="9" name="Straight Connector 8"/>
          <p:cNvCxnSpPr/>
          <p:nvPr userDrawn="1"/>
        </p:nvCxnSpPr>
        <p:spPr bwMode="gray">
          <a:xfrm>
            <a:off x="504032" y="1037059"/>
            <a:ext cx="6754018"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8"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10" name="Rectangle 9"/>
          <p:cNvSpPr/>
          <p:nvPr userDrawn="1"/>
        </p:nvSpPr>
        <p:spPr bwMode="gray">
          <a:xfrm>
            <a:off x="4162424" y="9575006"/>
            <a:ext cx="3033717" cy="223838"/>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243391" y="9639486"/>
            <a:ext cx="2909983" cy="117539"/>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hyperlink" Target="https://www.eab.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7.xml"/><Relationship Id="rId7" Type="http://schemas.openxmlformats.org/officeDocument/2006/relationships/hyperlink" Target="https://www.eab.com/" TargetMode="Externa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theme" Target="../theme/theme2.xml"/><Relationship Id="rId5" Type="http://schemas.openxmlformats.org/officeDocument/2006/relationships/slideLayout" Target="../slideLayouts/slideLayout19.xml"/><Relationship Id="rId4" Type="http://schemas.openxmlformats.org/officeDocument/2006/relationships/slideLayout" Target="../slideLayouts/slideLayout18.xml"/><Relationship Id="rId9" Type="http://schemas.openxmlformats.org/officeDocument/2006/relationships/image" Target="../media/image6.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22.xml"/><Relationship Id="rId7" Type="http://schemas.openxmlformats.org/officeDocument/2006/relationships/image" Target="../media/image6.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hyperlink" Target="https://www.eab.com/" TargetMode="External"/><Relationship Id="rId5" Type="http://schemas.openxmlformats.org/officeDocument/2006/relationships/theme" Target="../theme/theme3.xml"/><Relationship Id="rId4"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26.xml"/><Relationship Id="rId7" Type="http://schemas.openxmlformats.org/officeDocument/2006/relationships/image" Target="../media/image6.png"/><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hyperlink" Target="https://www.eab.com/" TargetMode="External"/><Relationship Id="rId5" Type="http://schemas.openxmlformats.org/officeDocument/2006/relationships/theme" Target="../theme/theme4.xml"/><Relationship Id="rId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6" name="Rectangle 5">
            <a:hlinkClick r:id="rId16"/>
          </p:cNvPr>
          <p:cNvSpPr/>
          <p:nvPr userDrawn="1"/>
        </p:nvSpPr>
        <p:spPr bwMode="gray">
          <a:xfrm>
            <a:off x="424149" y="9596927"/>
            <a:ext cx="1874605" cy="191559"/>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13" name="Text Placeholder 12"/>
          <p:cNvSpPr>
            <a:spLocks noGrp="1"/>
          </p:cNvSpPr>
          <p:nvPr>
            <p:ph type="body" idx="1"/>
          </p:nvPr>
        </p:nvSpPr>
        <p:spPr bwMode="gray">
          <a:xfrm>
            <a:off x="3061404" y="4149472"/>
            <a:ext cx="1649592" cy="1759456"/>
          </a:xfrm>
          <a:prstGeom prst="rect">
            <a:avLst/>
          </a:prstGeom>
        </p:spPr>
        <p:txBody>
          <a:bodyPr vert="horz" wrap="square" lIns="0" tIns="0" rIns="0" bIns="0" rtlCol="0">
            <a:spAutoFit/>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2" name="Title Placeholder 1"/>
          <p:cNvSpPr>
            <a:spLocks noGrp="1"/>
          </p:cNvSpPr>
          <p:nvPr>
            <p:ph type="title"/>
          </p:nvPr>
        </p:nvSpPr>
        <p:spPr bwMode="gray">
          <a:xfrm>
            <a:off x="512763" y="700183"/>
            <a:ext cx="6745287" cy="307777"/>
          </a:xfrm>
          <a:prstGeom prst="rect">
            <a:avLst/>
          </a:prstGeom>
        </p:spPr>
        <p:txBody>
          <a:bodyPr vert="horz" wrap="square" lIns="0" tIns="0" rIns="0" bIns="0" rtlCol="0" anchor="b">
            <a:spAutoFit/>
          </a:bodyPr>
          <a:lstStyle/>
          <a:p>
            <a:r>
              <a:rPr lang="en-US" dirty="0"/>
              <a:t>Page Title – Rockwell 20pt Regular, Title Case</a:t>
            </a:r>
          </a:p>
        </p:txBody>
      </p:sp>
      <p:sp>
        <p:nvSpPr>
          <p:cNvPr id="15" name="Rectangle 14"/>
          <p:cNvSpPr/>
          <p:nvPr userDrawn="1"/>
        </p:nvSpPr>
        <p:spPr bwMode="gray">
          <a:xfrm>
            <a:off x="516897" y="9621251"/>
            <a:ext cx="7255503"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16" name="TextBox 15"/>
          <p:cNvSpPr txBox="1"/>
          <p:nvPr userDrawn="1"/>
        </p:nvSpPr>
        <p:spPr bwMode="gray">
          <a:xfrm>
            <a:off x="552610"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a:ln>
                  <a:noFill/>
                </a:ln>
                <a:solidFill>
                  <a:schemeClr val="tx1"/>
                </a:solidFill>
                <a:effectLst/>
                <a:uLnTx/>
                <a:uFillTx/>
                <a:latin typeface="+mn-lt"/>
                <a:ea typeface="+mn-ea"/>
                <a:cs typeface="+mn-cs"/>
              </a:rPr>
              <a:t>©2017 EAB </a:t>
            </a:r>
            <a:r>
              <a:rPr kumimoji="0" lang="en-US" sz="550" b="0" i="0" u="none" strike="noStrike" kern="1200" cap="none" spc="0" normalizeH="0" baseline="0" noProof="0" dirty="0">
                <a:ln>
                  <a:noFill/>
                </a:ln>
                <a:solidFill>
                  <a:schemeClr val="tx1"/>
                </a:solidFill>
                <a:effectLst/>
                <a:uLnTx/>
                <a:uFillTx/>
                <a:latin typeface="+mn-lt"/>
                <a:ea typeface="+mn-ea"/>
                <a:cs typeface="Arial"/>
              </a:rPr>
              <a:t>• All Rights Reserved</a:t>
            </a:r>
            <a:r>
              <a:rPr kumimoji="0" lang="en-US" sz="550" b="0" i="0" u="none" strike="noStrike" kern="1200" cap="none" spc="0" normalizeH="0" baseline="0" noProof="0" dirty="0">
                <a:ln>
                  <a:noFill/>
                </a:ln>
                <a:solidFill>
                  <a:schemeClr val="tx1"/>
                </a:solidFill>
                <a:effectLst/>
                <a:uLnTx/>
                <a:uFillTx/>
                <a:latin typeface="+mn-lt"/>
                <a:ea typeface="+mn-ea"/>
                <a:cs typeface="+mn-cs"/>
              </a:rPr>
              <a:t> </a:t>
            </a:r>
            <a:r>
              <a:rPr kumimoji="0" lang="en-US" sz="550" b="0" i="0" u="none" strike="noStrike" kern="1200" cap="none" spc="0" normalizeH="0" baseline="0" noProof="0" dirty="0">
                <a:ln>
                  <a:noFill/>
                </a:ln>
                <a:solidFill>
                  <a:schemeClr val="tx1"/>
                </a:solidFill>
                <a:effectLst/>
                <a:uLnTx/>
                <a:uFillTx/>
                <a:latin typeface="+mn-lt"/>
                <a:ea typeface="+mn-ea"/>
                <a:cs typeface="Arial"/>
              </a:rPr>
              <a:t>• </a:t>
            </a:r>
            <a:r>
              <a:rPr kumimoji="0" lang="en-US" sz="550" b="1" i="0" u="none" strike="noStrike" kern="1200" cap="none" spc="0" normalizeH="0" baseline="0" noProof="0" dirty="0">
                <a:ln>
                  <a:noFill/>
                </a:ln>
                <a:solidFill>
                  <a:schemeClr val="tx1"/>
                </a:solidFill>
                <a:effectLst/>
                <a:uLnTx/>
                <a:uFillTx/>
                <a:latin typeface="+mn-lt"/>
                <a:ea typeface="+mn-ea"/>
                <a:cs typeface="+mn-cs"/>
              </a:rPr>
              <a:t>eab.com</a:t>
            </a:r>
          </a:p>
        </p:txBody>
      </p:sp>
    </p:spTree>
  </p:cSld>
  <p:clrMap bg1="lt1" tx1="dk1" bg2="lt2" tx2="dk2" accent1="accent1" accent2="accent2" accent3="accent3" accent4="accent4" accent5="accent5" accent6="accent6" hlink="hlink" folHlink="folHlink"/>
  <p:sldLayoutIdLst>
    <p:sldLayoutId id="2147483730" r:id="rId1"/>
    <p:sldLayoutId id="2147483693" r:id="rId2"/>
    <p:sldLayoutId id="2147483732" r:id="rId3"/>
    <p:sldLayoutId id="2147483733" r:id="rId4"/>
    <p:sldLayoutId id="2147483734" r:id="rId5"/>
    <p:sldLayoutId id="2147483731" r:id="rId6"/>
    <p:sldLayoutId id="2147483684" r:id="rId7"/>
    <p:sldLayoutId id="2147483656" r:id="rId8"/>
    <p:sldLayoutId id="2147483698" r:id="rId9"/>
    <p:sldLayoutId id="2147483710" r:id="rId10"/>
    <p:sldLayoutId id="2147483713" r:id="rId11"/>
    <p:sldLayoutId id="2147483692" r:id="rId12"/>
    <p:sldLayoutId id="2147483728" r:id="rId13"/>
    <p:sldLayoutId id="2147483678" r:id="rId14"/>
  </p:sldLayoutIdLst>
  <p:hf hdr="0" ftr="0" dt="0"/>
  <p:txStyles>
    <p:titleStyle>
      <a:lvl1pPr algn="l" defTabSz="1018879" rtl="0" eaLnBrk="1" latinLnBrk="0" hangingPunct="1">
        <a:lnSpc>
          <a:spcPct val="100000"/>
        </a:lnSpc>
        <a:spcBef>
          <a:spcPct val="0"/>
        </a:spcBef>
        <a:buNone/>
        <a:defRPr sz="2000" b="0" kern="1200" spc="50" baseline="0">
          <a:solidFill>
            <a:schemeClr val="accent5"/>
          </a:solidFill>
          <a:latin typeface="+mj-lt"/>
          <a:ea typeface="+mj-ea"/>
          <a:cs typeface="+mj-cs"/>
        </a:defRPr>
      </a:lvl1pPr>
    </p:titleStyle>
    <p:bodyStyle>
      <a:lvl1pPr marL="112713"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1pPr>
      <a:lvl2pPr marL="230188" indent="-117475"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2pPr>
      <a:lvl3pPr marL="342900"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3pPr>
      <a:lvl4pPr marL="4587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4pPr>
      <a:lvl5pPr marL="571500" indent="-112713"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5pPr>
      <a:lvl6pPr marL="685800" indent="-111125" algn="l" defTabSz="1018879" rtl="0" eaLnBrk="1" latinLnBrk="0" hangingPunct="1">
        <a:spcBef>
          <a:spcPts val="500"/>
        </a:spcBef>
        <a:buClr>
          <a:schemeClr val="tx1"/>
        </a:buClr>
        <a:buFont typeface="Arial" panose="020B0604020202020204" pitchFamily="34" charset="0"/>
        <a:buChar char="–"/>
        <a:defRPr sz="900" kern="1200">
          <a:solidFill>
            <a:schemeClr val="tx1"/>
          </a:solidFill>
          <a:latin typeface="+mn-lt"/>
          <a:ea typeface="+mn-ea"/>
          <a:cs typeface="+mn-cs"/>
        </a:defRPr>
      </a:lvl6pPr>
      <a:lvl7pPr marL="796925" indent="-107950"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7pPr>
      <a:lvl8pPr marL="914400"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8pPr>
      <a:lvl9pPr marL="1030288" indent="-115888"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8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8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Verdana" panose="020B0604030504040204" pitchFamily="34" charset="0"/>
        <a:buChar char="–"/>
        <a:defRPr sz="8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8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Verdana" panose="020B0604030504040204" pitchFamily="34" charset="0"/>
        <a:buChar char="–"/>
        <a:defRPr sz="8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8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Verdana" panose="020B0604030504040204" pitchFamily="34" charset="0"/>
        <a:buChar char="–"/>
        <a:defRPr sz="8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8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Verdana" panose="020B0604030504040204" pitchFamily="34" charset="0"/>
        <a:buChar char="–"/>
        <a:defRPr sz="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2" userDrawn="1">
          <p15:clr>
            <a:srgbClr val="C35EA4"/>
          </p15:clr>
        </p15:guide>
        <p15:guide id="2" pos="4572" userDrawn="1">
          <p15:clr>
            <a:srgbClr val="C35EA4"/>
          </p15:clr>
        </p15:guide>
        <p15:guide id="3" orient="horz" pos="5940" userDrawn="1">
          <p15:clr>
            <a:srgbClr val="C35EA4"/>
          </p15:clr>
        </p15:guide>
        <p15:guide id="4" orient="horz" pos="287" userDrawn="1">
          <p15:clr>
            <a:srgbClr val="C35E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9" name="Rectangle 8">
            <a:hlinkClick r:id="rId7"/>
          </p:cNvPr>
          <p:cNvSpPr/>
          <p:nvPr userDrawn="1"/>
        </p:nvSpPr>
        <p:spPr bwMode="gray">
          <a:xfrm>
            <a:off x="424149" y="9556675"/>
            <a:ext cx="2637255" cy="272888"/>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13" name="Text Placeholder 12"/>
          <p:cNvSpPr>
            <a:spLocks noGrp="1"/>
          </p:cNvSpPr>
          <p:nvPr>
            <p:ph type="body" idx="1"/>
          </p:nvPr>
        </p:nvSpPr>
        <p:spPr bwMode="gray">
          <a:xfrm>
            <a:off x="3061404" y="4149472"/>
            <a:ext cx="1649592" cy="1759456"/>
          </a:xfrm>
          <a:prstGeom prst="rect">
            <a:avLst/>
          </a:prstGeom>
        </p:spPr>
        <p:txBody>
          <a:bodyPr vert="horz" wrap="square" lIns="0" tIns="0" rIns="0" bIns="0" rtlCol="0">
            <a:spAutoFit/>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2" name="Title Placeholder 1"/>
          <p:cNvSpPr>
            <a:spLocks noGrp="1"/>
          </p:cNvSpPr>
          <p:nvPr>
            <p:ph type="title"/>
          </p:nvPr>
        </p:nvSpPr>
        <p:spPr bwMode="gray">
          <a:xfrm>
            <a:off x="512763" y="700183"/>
            <a:ext cx="6745287" cy="307777"/>
          </a:xfrm>
          <a:prstGeom prst="rect">
            <a:avLst/>
          </a:prstGeom>
        </p:spPr>
        <p:txBody>
          <a:bodyPr vert="horz" wrap="square" lIns="0" tIns="0" rIns="0" bIns="0" rtlCol="0" anchor="b">
            <a:spAutoFit/>
          </a:bodyPr>
          <a:lstStyle/>
          <a:p>
            <a:r>
              <a:rPr lang="en-US" dirty="0"/>
              <a:t>Page Title – Rockwell 20pt Regular, Title Case</a:t>
            </a:r>
          </a:p>
        </p:txBody>
      </p:sp>
      <p:sp>
        <p:nvSpPr>
          <p:cNvPr id="11" name="Rectangle 10"/>
          <p:cNvSpPr/>
          <p:nvPr userDrawn="1"/>
        </p:nvSpPr>
        <p:spPr bwMode="gray">
          <a:xfrm>
            <a:off x="1374776" y="9621251"/>
            <a:ext cx="6397624"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12" name="TextBox 11"/>
          <p:cNvSpPr txBox="1"/>
          <p:nvPr userDrawn="1"/>
        </p:nvSpPr>
        <p:spPr bwMode="gray">
          <a:xfrm>
            <a:off x="1410489"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a:ln>
                  <a:noFill/>
                </a:ln>
                <a:solidFill>
                  <a:schemeClr val="tx1"/>
                </a:solidFill>
                <a:effectLst/>
                <a:uLnTx/>
                <a:uFillTx/>
                <a:latin typeface="+mn-lt"/>
                <a:ea typeface="+mn-ea"/>
                <a:cs typeface="+mn-cs"/>
              </a:rPr>
              <a:t>©2017 EAB </a:t>
            </a:r>
            <a:r>
              <a:rPr kumimoji="0" lang="en-US" sz="550" b="0" i="0" u="none" strike="noStrike" kern="1200" cap="none" spc="0" normalizeH="0" baseline="0" noProof="0" dirty="0">
                <a:ln>
                  <a:noFill/>
                </a:ln>
                <a:solidFill>
                  <a:schemeClr val="tx1"/>
                </a:solidFill>
                <a:effectLst/>
                <a:uLnTx/>
                <a:uFillTx/>
                <a:latin typeface="+mn-lt"/>
                <a:ea typeface="+mn-ea"/>
                <a:cs typeface="Arial"/>
              </a:rPr>
              <a:t>• All Rights Reserved</a:t>
            </a:r>
            <a:r>
              <a:rPr kumimoji="0" lang="en-US" sz="550" b="0" i="0" u="none" strike="noStrike" kern="1200" cap="none" spc="0" normalizeH="0" baseline="0" noProof="0" dirty="0">
                <a:ln>
                  <a:noFill/>
                </a:ln>
                <a:solidFill>
                  <a:schemeClr val="tx1"/>
                </a:solidFill>
                <a:effectLst/>
                <a:uLnTx/>
                <a:uFillTx/>
                <a:latin typeface="+mn-lt"/>
                <a:ea typeface="+mn-ea"/>
                <a:cs typeface="+mn-cs"/>
              </a:rPr>
              <a:t> </a:t>
            </a:r>
            <a:r>
              <a:rPr kumimoji="0" lang="en-US" sz="550" b="0" i="0" u="none" strike="noStrike" kern="1200" cap="none" spc="0" normalizeH="0" baseline="0" noProof="0" dirty="0">
                <a:ln>
                  <a:noFill/>
                </a:ln>
                <a:solidFill>
                  <a:schemeClr val="tx1"/>
                </a:solidFill>
                <a:effectLst/>
                <a:uLnTx/>
                <a:uFillTx/>
                <a:latin typeface="+mn-lt"/>
                <a:ea typeface="+mn-ea"/>
                <a:cs typeface="Arial"/>
              </a:rPr>
              <a:t>• </a:t>
            </a:r>
            <a:r>
              <a:rPr kumimoji="0" lang="en-US" sz="550" b="1" i="0" u="none" strike="noStrike" kern="1200" cap="none" spc="0" normalizeH="0" baseline="0" noProof="0" dirty="0">
                <a:ln>
                  <a:noFill/>
                </a:ln>
                <a:solidFill>
                  <a:schemeClr val="tx1"/>
                </a:solidFill>
                <a:effectLst/>
                <a:uLnTx/>
                <a:uFillTx/>
                <a:latin typeface="+mn-lt"/>
                <a:ea typeface="+mn-ea"/>
                <a:cs typeface="+mn-cs"/>
              </a:rPr>
              <a:t>eab.com</a:t>
            </a:r>
          </a:p>
        </p:txBody>
      </p:sp>
      <p:pic>
        <p:nvPicPr>
          <p:cNvPr id="14" name="Picture 13"/>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bwMode="gray">
          <a:xfrm>
            <a:off x="514349" y="9556675"/>
            <a:ext cx="713232" cy="272888"/>
          </a:xfrm>
          <a:prstGeom prst="rect">
            <a:avLst/>
          </a:prstGeom>
        </p:spPr>
      </p:pic>
      <p:sp>
        <p:nvSpPr>
          <p:cNvPr id="17" name="Rectangle 16"/>
          <p:cNvSpPr/>
          <p:nvPr userDrawn="1"/>
        </p:nvSpPr>
        <p:spPr bwMode="gray">
          <a:xfrm>
            <a:off x="4162424" y="9575006"/>
            <a:ext cx="3033717" cy="223838"/>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8" name="Picture 17"/>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bwMode="gray">
          <a:xfrm>
            <a:off x="4243391" y="9639486"/>
            <a:ext cx="2909983" cy="117539"/>
          </a:xfrm>
          <a:prstGeom prst="rect">
            <a:avLst/>
          </a:prstGeom>
        </p:spPr>
      </p:pic>
    </p:spTree>
    <p:extLst>
      <p:ext uri="{BB962C8B-B14F-4D97-AF65-F5344CB8AC3E}">
        <p14:creationId xmlns:p14="http://schemas.microsoft.com/office/powerpoint/2010/main" val="887616355"/>
      </p:ext>
    </p:extLst>
  </p:cSld>
  <p:clrMap bg1="lt1" tx1="dk1" bg2="lt2" tx2="dk2" accent1="accent1" accent2="accent2" accent3="accent3" accent4="accent4" accent5="accent5" accent6="accent6" hlink="hlink" folHlink="folHlink"/>
  <p:sldLayoutIdLst>
    <p:sldLayoutId id="2147483747" r:id="rId1"/>
    <p:sldLayoutId id="2147483744" r:id="rId2"/>
    <p:sldLayoutId id="2147483745" r:id="rId3"/>
    <p:sldLayoutId id="2147483746" r:id="rId4"/>
    <p:sldLayoutId id="2147483759" r:id="rId5"/>
  </p:sldLayoutIdLst>
  <p:hf hdr="0" ftr="0" dt="0"/>
  <p:txStyles>
    <p:titleStyle>
      <a:lvl1pPr algn="l" defTabSz="1018879" rtl="0" eaLnBrk="1" latinLnBrk="0" hangingPunct="1">
        <a:lnSpc>
          <a:spcPct val="100000"/>
        </a:lnSpc>
        <a:spcBef>
          <a:spcPct val="0"/>
        </a:spcBef>
        <a:buNone/>
        <a:defRPr sz="2000" b="0" kern="1200" spc="50" baseline="0">
          <a:solidFill>
            <a:schemeClr val="accent5"/>
          </a:solidFill>
          <a:latin typeface="+mj-lt"/>
          <a:ea typeface="+mj-ea"/>
          <a:cs typeface="+mj-cs"/>
        </a:defRPr>
      </a:lvl1pPr>
    </p:titleStyle>
    <p:bodyStyle>
      <a:lvl1pPr marL="112713"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1pPr>
      <a:lvl2pPr marL="230188" indent="-117475"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2pPr>
      <a:lvl3pPr marL="342900"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3pPr>
      <a:lvl4pPr marL="4587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4pPr>
      <a:lvl5pPr marL="571500" indent="-112713"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5pPr>
      <a:lvl6pPr marL="685800" indent="-111125" algn="l" defTabSz="1018879" rtl="0" eaLnBrk="1" latinLnBrk="0" hangingPunct="1">
        <a:spcBef>
          <a:spcPts val="500"/>
        </a:spcBef>
        <a:buClr>
          <a:schemeClr val="tx1"/>
        </a:buClr>
        <a:buFont typeface="Arial" panose="020B0604020202020204" pitchFamily="34" charset="0"/>
        <a:buChar char="–"/>
        <a:defRPr sz="900" kern="1200">
          <a:solidFill>
            <a:schemeClr val="tx1"/>
          </a:solidFill>
          <a:latin typeface="+mn-lt"/>
          <a:ea typeface="+mn-ea"/>
          <a:cs typeface="+mn-cs"/>
        </a:defRPr>
      </a:lvl6pPr>
      <a:lvl7pPr marL="796925" indent="-107950"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7pPr>
      <a:lvl8pPr marL="914400"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8pPr>
      <a:lvl9pPr marL="1030288" indent="-115888"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8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8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Verdana" panose="020B0604030504040204" pitchFamily="34" charset="0"/>
        <a:buChar char="–"/>
        <a:defRPr sz="8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8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Verdana" panose="020B0604030504040204" pitchFamily="34" charset="0"/>
        <a:buChar char="–"/>
        <a:defRPr sz="8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8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Verdana" panose="020B0604030504040204" pitchFamily="34" charset="0"/>
        <a:buChar char="–"/>
        <a:defRPr sz="8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8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Verdana" panose="020B0604030504040204" pitchFamily="34" charset="0"/>
        <a:buChar char="–"/>
        <a:defRPr sz="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2" userDrawn="1">
          <p15:clr>
            <a:srgbClr val="C35EA4"/>
          </p15:clr>
        </p15:guide>
        <p15:guide id="2" pos="4572">
          <p15:clr>
            <a:srgbClr val="C35EA4"/>
          </p15:clr>
        </p15:guide>
        <p15:guide id="3" orient="horz" pos="5940" userDrawn="1">
          <p15:clr>
            <a:srgbClr val="C35EA4"/>
          </p15:clr>
        </p15:guide>
        <p15:guide id="4" orient="horz" pos="288" userDrawn="1">
          <p15:clr>
            <a:srgbClr val="C35EA4"/>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a:hlinkClick r:id="rId6"/>
          </p:cNvPr>
          <p:cNvSpPr/>
          <p:nvPr userDrawn="1"/>
        </p:nvSpPr>
        <p:spPr bwMode="gray">
          <a:xfrm>
            <a:off x="424149" y="9596927"/>
            <a:ext cx="1874605" cy="191559"/>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13" name="Text Placeholder 12"/>
          <p:cNvSpPr>
            <a:spLocks noGrp="1"/>
          </p:cNvSpPr>
          <p:nvPr>
            <p:ph type="body" idx="1"/>
          </p:nvPr>
        </p:nvSpPr>
        <p:spPr bwMode="gray">
          <a:xfrm>
            <a:off x="3061404" y="4149472"/>
            <a:ext cx="1649592" cy="1759456"/>
          </a:xfrm>
          <a:prstGeom prst="rect">
            <a:avLst/>
          </a:prstGeom>
        </p:spPr>
        <p:txBody>
          <a:bodyPr vert="horz" wrap="square" lIns="0" tIns="0" rIns="0" bIns="0" rtlCol="0">
            <a:spAutoFit/>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2" name="Title Placeholder 1"/>
          <p:cNvSpPr>
            <a:spLocks noGrp="1"/>
          </p:cNvSpPr>
          <p:nvPr>
            <p:ph type="title"/>
          </p:nvPr>
        </p:nvSpPr>
        <p:spPr bwMode="gray">
          <a:xfrm>
            <a:off x="514516" y="1710699"/>
            <a:ext cx="6743533" cy="307777"/>
          </a:xfrm>
          <a:prstGeom prst="rect">
            <a:avLst/>
          </a:prstGeom>
        </p:spPr>
        <p:txBody>
          <a:bodyPr vert="horz" wrap="square" lIns="0" tIns="0" rIns="0" bIns="0" rtlCol="0" anchor="b">
            <a:spAutoFit/>
          </a:bodyPr>
          <a:lstStyle/>
          <a:p>
            <a:r>
              <a:rPr lang="en-US" dirty="0"/>
              <a:t>Page Title – Rockwell 20pt Regular, Title Case</a:t>
            </a:r>
          </a:p>
        </p:txBody>
      </p:sp>
      <p:cxnSp>
        <p:nvCxnSpPr>
          <p:cNvPr id="9" name="Straight Connector 8"/>
          <p:cNvCxnSpPr/>
          <p:nvPr userDrawn="1"/>
        </p:nvCxnSpPr>
        <p:spPr bwMode="gray">
          <a:xfrm>
            <a:off x="509010" y="1348092"/>
            <a:ext cx="6749040"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bwMode="gray">
          <a:xfrm>
            <a:off x="516897" y="9621251"/>
            <a:ext cx="7255503"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14" name="TextBox 13"/>
          <p:cNvSpPr txBox="1"/>
          <p:nvPr userDrawn="1"/>
        </p:nvSpPr>
        <p:spPr bwMode="gray">
          <a:xfrm>
            <a:off x="552610"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a:ln>
                  <a:noFill/>
                </a:ln>
                <a:solidFill>
                  <a:schemeClr val="tx1"/>
                </a:solidFill>
                <a:effectLst/>
                <a:uLnTx/>
                <a:uFillTx/>
                <a:latin typeface="+mn-lt"/>
                <a:ea typeface="+mn-ea"/>
                <a:cs typeface="+mn-cs"/>
              </a:rPr>
              <a:t>©2017 EAB </a:t>
            </a:r>
            <a:r>
              <a:rPr kumimoji="0" lang="en-US" sz="550" b="0" i="0" u="none" strike="noStrike" kern="1200" cap="none" spc="0" normalizeH="0" baseline="0" noProof="0" dirty="0">
                <a:ln>
                  <a:noFill/>
                </a:ln>
                <a:solidFill>
                  <a:schemeClr val="tx1"/>
                </a:solidFill>
                <a:effectLst/>
                <a:uLnTx/>
                <a:uFillTx/>
                <a:latin typeface="+mn-lt"/>
                <a:ea typeface="+mn-ea"/>
                <a:cs typeface="Arial"/>
              </a:rPr>
              <a:t>• All Rights Reserved</a:t>
            </a:r>
            <a:r>
              <a:rPr kumimoji="0" lang="en-US" sz="550" b="0" i="0" u="none" strike="noStrike" kern="1200" cap="none" spc="0" normalizeH="0" baseline="0" noProof="0" dirty="0">
                <a:ln>
                  <a:noFill/>
                </a:ln>
                <a:solidFill>
                  <a:schemeClr val="tx1"/>
                </a:solidFill>
                <a:effectLst/>
                <a:uLnTx/>
                <a:uFillTx/>
                <a:latin typeface="+mn-lt"/>
                <a:ea typeface="+mn-ea"/>
                <a:cs typeface="+mn-cs"/>
              </a:rPr>
              <a:t> </a:t>
            </a:r>
            <a:r>
              <a:rPr kumimoji="0" lang="en-US" sz="550" b="0" i="0" u="none" strike="noStrike" kern="1200" cap="none" spc="0" normalizeH="0" baseline="0" noProof="0" dirty="0">
                <a:ln>
                  <a:noFill/>
                </a:ln>
                <a:solidFill>
                  <a:schemeClr val="tx1"/>
                </a:solidFill>
                <a:effectLst/>
                <a:uLnTx/>
                <a:uFillTx/>
                <a:latin typeface="+mn-lt"/>
                <a:ea typeface="+mn-ea"/>
                <a:cs typeface="Arial"/>
              </a:rPr>
              <a:t>• </a:t>
            </a:r>
            <a:r>
              <a:rPr kumimoji="0" lang="en-US" sz="550" b="1" i="0" u="none" strike="noStrike" kern="1200" cap="none" spc="0" normalizeH="0" baseline="0" noProof="0" dirty="0">
                <a:ln>
                  <a:noFill/>
                </a:ln>
                <a:solidFill>
                  <a:schemeClr val="tx1"/>
                </a:solidFill>
                <a:effectLst/>
                <a:uLnTx/>
                <a:uFillTx/>
                <a:latin typeface="+mn-lt"/>
                <a:ea typeface="+mn-ea"/>
                <a:cs typeface="+mn-cs"/>
              </a:rPr>
              <a:t>eab.com</a:t>
            </a:r>
          </a:p>
        </p:txBody>
      </p:sp>
      <p:sp>
        <p:nvSpPr>
          <p:cNvPr id="15" name="Rectangle 14"/>
          <p:cNvSpPr/>
          <p:nvPr userDrawn="1"/>
        </p:nvSpPr>
        <p:spPr bwMode="gray">
          <a:xfrm>
            <a:off x="4162424" y="9575006"/>
            <a:ext cx="3033717" cy="223838"/>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6" name="Picture 15"/>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bwMode="gray">
          <a:xfrm>
            <a:off x="4243391" y="9639486"/>
            <a:ext cx="2909983" cy="117539"/>
          </a:xfrm>
          <a:prstGeom prst="rect">
            <a:avLst/>
          </a:prstGeom>
        </p:spPr>
      </p:pic>
      <p:pic>
        <p:nvPicPr>
          <p:cNvPr id="20" name="Picture 19"/>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bwMode="gray">
          <a:xfrm>
            <a:off x="513821" y="457997"/>
            <a:ext cx="1325880" cy="507293"/>
          </a:xfrm>
          <a:prstGeom prst="rect">
            <a:avLst/>
          </a:prstGeom>
        </p:spPr>
      </p:pic>
    </p:spTree>
    <p:extLst>
      <p:ext uri="{BB962C8B-B14F-4D97-AF65-F5344CB8AC3E}">
        <p14:creationId xmlns:p14="http://schemas.microsoft.com/office/powerpoint/2010/main" val="3601381"/>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Lst>
  <p:hf hdr="0" ftr="0" dt="0"/>
  <p:txStyles>
    <p:titleStyle>
      <a:lvl1pPr algn="l" defTabSz="1018879" rtl="0" eaLnBrk="1" latinLnBrk="0" hangingPunct="1">
        <a:lnSpc>
          <a:spcPct val="100000"/>
        </a:lnSpc>
        <a:spcBef>
          <a:spcPct val="0"/>
        </a:spcBef>
        <a:buNone/>
        <a:defRPr sz="2000" b="0" kern="1200" spc="50" baseline="0">
          <a:solidFill>
            <a:schemeClr val="accent5"/>
          </a:solidFill>
          <a:latin typeface="+mj-lt"/>
          <a:ea typeface="+mj-ea"/>
          <a:cs typeface="+mj-cs"/>
        </a:defRPr>
      </a:lvl1pPr>
    </p:titleStyle>
    <p:bodyStyle>
      <a:lvl1pPr marL="112713"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1pPr>
      <a:lvl2pPr marL="230188" indent="-117475"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2pPr>
      <a:lvl3pPr marL="342900"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3pPr>
      <a:lvl4pPr marL="4587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4pPr>
      <a:lvl5pPr marL="571500" indent="-112713"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5pPr>
      <a:lvl6pPr marL="685800" indent="-111125" algn="l" defTabSz="1018879" rtl="0" eaLnBrk="1" latinLnBrk="0" hangingPunct="1">
        <a:spcBef>
          <a:spcPts val="500"/>
        </a:spcBef>
        <a:buClr>
          <a:schemeClr val="tx1"/>
        </a:buClr>
        <a:buFont typeface="Arial" panose="020B0604020202020204" pitchFamily="34" charset="0"/>
        <a:buChar char="–"/>
        <a:defRPr sz="900" kern="1200">
          <a:solidFill>
            <a:schemeClr val="tx1"/>
          </a:solidFill>
          <a:latin typeface="+mn-lt"/>
          <a:ea typeface="+mn-ea"/>
          <a:cs typeface="+mn-cs"/>
        </a:defRPr>
      </a:lvl6pPr>
      <a:lvl7pPr marL="796925" indent="-107950"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7pPr>
      <a:lvl8pPr marL="914400"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8pPr>
      <a:lvl9pPr marL="1030288" indent="-115888"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8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8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Verdana" panose="020B0604030504040204" pitchFamily="34" charset="0"/>
        <a:buChar char="–"/>
        <a:defRPr sz="8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8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Verdana" panose="020B0604030504040204" pitchFamily="34" charset="0"/>
        <a:buChar char="–"/>
        <a:defRPr sz="8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8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Verdana" panose="020B0604030504040204" pitchFamily="34" charset="0"/>
        <a:buChar char="–"/>
        <a:defRPr sz="8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8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Verdana" panose="020B0604030504040204" pitchFamily="34" charset="0"/>
        <a:buChar char="–"/>
        <a:defRPr sz="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3" userDrawn="1">
          <p15:clr>
            <a:srgbClr val="C35EA4"/>
          </p15:clr>
        </p15:guide>
        <p15:guide id="2" pos="4572" userDrawn="1">
          <p15:clr>
            <a:srgbClr val="C35EA4"/>
          </p15:clr>
        </p15:guide>
        <p15:guide id="3" orient="horz" pos="287" userDrawn="1">
          <p15:clr>
            <a:srgbClr val="C35EA4"/>
          </p15:clr>
        </p15:guide>
        <p15:guide id="4" orient="horz" pos="5940" userDrawn="1">
          <p15:clr>
            <a:srgbClr val="C35EA4"/>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a:hlinkClick r:id="rId6"/>
          </p:cNvPr>
          <p:cNvSpPr/>
          <p:nvPr userDrawn="1"/>
        </p:nvSpPr>
        <p:spPr bwMode="gray">
          <a:xfrm>
            <a:off x="424149" y="9596927"/>
            <a:ext cx="1874605" cy="191559"/>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13" name="Text Placeholder 12"/>
          <p:cNvSpPr>
            <a:spLocks noGrp="1"/>
          </p:cNvSpPr>
          <p:nvPr>
            <p:ph type="body" idx="1"/>
          </p:nvPr>
        </p:nvSpPr>
        <p:spPr bwMode="gray">
          <a:xfrm>
            <a:off x="3061404" y="4149472"/>
            <a:ext cx="1649592" cy="1759456"/>
          </a:xfrm>
          <a:prstGeom prst="rect">
            <a:avLst/>
          </a:prstGeom>
        </p:spPr>
        <p:txBody>
          <a:bodyPr vert="horz" wrap="square" lIns="0" tIns="0" rIns="0" bIns="0" rtlCol="0">
            <a:spAutoFit/>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2" name="Title Placeholder 1"/>
          <p:cNvSpPr>
            <a:spLocks noGrp="1"/>
          </p:cNvSpPr>
          <p:nvPr>
            <p:ph type="title"/>
          </p:nvPr>
        </p:nvSpPr>
        <p:spPr bwMode="gray">
          <a:xfrm>
            <a:off x="514516" y="1710699"/>
            <a:ext cx="6743533" cy="307777"/>
          </a:xfrm>
          <a:prstGeom prst="rect">
            <a:avLst/>
          </a:prstGeom>
        </p:spPr>
        <p:txBody>
          <a:bodyPr vert="horz" wrap="square" lIns="0" tIns="0" rIns="0" bIns="0" rtlCol="0" anchor="b">
            <a:spAutoFit/>
          </a:bodyPr>
          <a:lstStyle/>
          <a:p>
            <a:r>
              <a:rPr lang="en-US" dirty="0"/>
              <a:t>Page Title – Rockwell 20pt Regular, Title Case</a:t>
            </a:r>
          </a:p>
        </p:txBody>
      </p:sp>
      <p:cxnSp>
        <p:nvCxnSpPr>
          <p:cNvPr id="9" name="Straight Connector 8"/>
          <p:cNvCxnSpPr/>
          <p:nvPr userDrawn="1"/>
        </p:nvCxnSpPr>
        <p:spPr bwMode="gray">
          <a:xfrm>
            <a:off x="509010" y="1348092"/>
            <a:ext cx="6749040"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bwMode="gray">
          <a:xfrm>
            <a:off x="516897" y="9621251"/>
            <a:ext cx="7255503"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14" name="TextBox 13"/>
          <p:cNvSpPr txBox="1"/>
          <p:nvPr userDrawn="1"/>
        </p:nvSpPr>
        <p:spPr bwMode="gray">
          <a:xfrm>
            <a:off x="552610"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a:ln>
                  <a:noFill/>
                </a:ln>
                <a:solidFill>
                  <a:schemeClr val="tx1"/>
                </a:solidFill>
                <a:effectLst/>
                <a:uLnTx/>
                <a:uFillTx/>
                <a:latin typeface="+mn-lt"/>
                <a:ea typeface="+mn-ea"/>
                <a:cs typeface="+mn-cs"/>
              </a:rPr>
              <a:t>©2017 EAB </a:t>
            </a:r>
            <a:r>
              <a:rPr kumimoji="0" lang="en-US" sz="550" b="0" i="0" u="none" strike="noStrike" kern="1200" cap="none" spc="0" normalizeH="0" baseline="0" noProof="0" dirty="0">
                <a:ln>
                  <a:noFill/>
                </a:ln>
                <a:solidFill>
                  <a:schemeClr val="tx1"/>
                </a:solidFill>
                <a:effectLst/>
                <a:uLnTx/>
                <a:uFillTx/>
                <a:latin typeface="+mn-lt"/>
                <a:ea typeface="+mn-ea"/>
                <a:cs typeface="Arial"/>
              </a:rPr>
              <a:t>• All Rights Reserved</a:t>
            </a:r>
            <a:r>
              <a:rPr kumimoji="0" lang="en-US" sz="550" b="0" i="0" u="none" strike="noStrike" kern="1200" cap="none" spc="0" normalizeH="0" baseline="0" noProof="0" dirty="0">
                <a:ln>
                  <a:noFill/>
                </a:ln>
                <a:solidFill>
                  <a:schemeClr val="tx1"/>
                </a:solidFill>
                <a:effectLst/>
                <a:uLnTx/>
                <a:uFillTx/>
                <a:latin typeface="+mn-lt"/>
                <a:ea typeface="+mn-ea"/>
                <a:cs typeface="+mn-cs"/>
              </a:rPr>
              <a:t> </a:t>
            </a:r>
            <a:r>
              <a:rPr kumimoji="0" lang="en-US" sz="550" b="0" i="0" u="none" strike="noStrike" kern="1200" cap="none" spc="0" normalizeH="0" baseline="0" noProof="0" dirty="0">
                <a:ln>
                  <a:noFill/>
                </a:ln>
                <a:solidFill>
                  <a:schemeClr val="tx1"/>
                </a:solidFill>
                <a:effectLst/>
                <a:uLnTx/>
                <a:uFillTx/>
                <a:latin typeface="+mn-lt"/>
                <a:ea typeface="+mn-ea"/>
                <a:cs typeface="Arial"/>
              </a:rPr>
              <a:t>• </a:t>
            </a:r>
            <a:r>
              <a:rPr kumimoji="0" lang="en-US" sz="550" b="1" i="0" u="none" strike="noStrike" kern="1200" cap="none" spc="0" normalizeH="0" baseline="0" noProof="0" dirty="0">
                <a:ln>
                  <a:noFill/>
                </a:ln>
                <a:solidFill>
                  <a:schemeClr val="tx1"/>
                </a:solidFill>
                <a:effectLst/>
                <a:uLnTx/>
                <a:uFillTx/>
                <a:latin typeface="+mn-lt"/>
                <a:ea typeface="+mn-ea"/>
                <a:cs typeface="+mn-cs"/>
              </a:rPr>
              <a:t>eab.com</a:t>
            </a:r>
          </a:p>
        </p:txBody>
      </p:sp>
      <p:sp>
        <p:nvSpPr>
          <p:cNvPr id="15" name="Rectangle 14"/>
          <p:cNvSpPr/>
          <p:nvPr userDrawn="1"/>
        </p:nvSpPr>
        <p:spPr bwMode="gray">
          <a:xfrm>
            <a:off x="4162424" y="9575006"/>
            <a:ext cx="3033717" cy="223838"/>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6" name="Picture 15"/>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bwMode="gray">
          <a:xfrm>
            <a:off x="4243391" y="9639486"/>
            <a:ext cx="2909983" cy="117539"/>
          </a:xfrm>
          <a:prstGeom prst="rect">
            <a:avLst/>
          </a:prstGeom>
        </p:spPr>
      </p:pic>
      <p:pic>
        <p:nvPicPr>
          <p:cNvPr id="18" name="Picture 17"/>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bwMode="gray">
          <a:xfrm>
            <a:off x="513821" y="457997"/>
            <a:ext cx="1325880" cy="507293"/>
          </a:xfrm>
          <a:prstGeom prst="rect">
            <a:avLst/>
          </a:prstGeom>
        </p:spPr>
      </p:pic>
      <p:cxnSp>
        <p:nvCxnSpPr>
          <p:cNvPr id="19" name="Straight Connector 18"/>
          <p:cNvCxnSpPr/>
          <p:nvPr userDrawn="1"/>
        </p:nvCxnSpPr>
        <p:spPr bwMode="gray">
          <a:xfrm>
            <a:off x="1981066" y="422334"/>
            <a:ext cx="0" cy="578619"/>
          </a:xfrm>
          <a:prstGeom prst="line">
            <a:avLst/>
          </a:prstGeom>
          <a:ln w="9525">
            <a:solidFill>
              <a:schemeClr val="accent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9461512"/>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Lst>
  <p:hf hdr="0" ftr="0" dt="0"/>
  <p:txStyles>
    <p:titleStyle>
      <a:lvl1pPr algn="l" defTabSz="1018879" rtl="0" eaLnBrk="1" latinLnBrk="0" hangingPunct="1">
        <a:lnSpc>
          <a:spcPct val="100000"/>
        </a:lnSpc>
        <a:spcBef>
          <a:spcPct val="0"/>
        </a:spcBef>
        <a:buNone/>
        <a:defRPr sz="2000" b="0" kern="1200" spc="50" baseline="0">
          <a:solidFill>
            <a:schemeClr val="accent5"/>
          </a:solidFill>
          <a:latin typeface="+mj-lt"/>
          <a:ea typeface="+mj-ea"/>
          <a:cs typeface="+mj-cs"/>
        </a:defRPr>
      </a:lvl1pPr>
    </p:titleStyle>
    <p:bodyStyle>
      <a:lvl1pPr marL="112713"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1pPr>
      <a:lvl2pPr marL="230188" indent="-117475"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2pPr>
      <a:lvl3pPr marL="342900"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3pPr>
      <a:lvl4pPr marL="4587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4pPr>
      <a:lvl5pPr marL="571500" indent="-112713"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5pPr>
      <a:lvl6pPr marL="685800" indent="-111125" algn="l" defTabSz="1018879" rtl="0" eaLnBrk="1" latinLnBrk="0" hangingPunct="1">
        <a:spcBef>
          <a:spcPts val="500"/>
        </a:spcBef>
        <a:buClr>
          <a:schemeClr val="tx1"/>
        </a:buClr>
        <a:buFont typeface="Arial" panose="020B0604020202020204" pitchFamily="34" charset="0"/>
        <a:buChar char="–"/>
        <a:defRPr sz="900" kern="1200">
          <a:solidFill>
            <a:schemeClr val="tx1"/>
          </a:solidFill>
          <a:latin typeface="+mn-lt"/>
          <a:ea typeface="+mn-ea"/>
          <a:cs typeface="+mn-cs"/>
        </a:defRPr>
      </a:lvl6pPr>
      <a:lvl7pPr marL="796925" indent="-107950"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7pPr>
      <a:lvl8pPr marL="914400"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8pPr>
      <a:lvl9pPr marL="1030288" indent="-115888"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8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8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Verdana" panose="020B0604030504040204" pitchFamily="34" charset="0"/>
        <a:buChar char="–"/>
        <a:defRPr sz="8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8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Verdana" panose="020B0604030504040204" pitchFamily="34" charset="0"/>
        <a:buChar char="–"/>
        <a:defRPr sz="8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8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Verdana" panose="020B0604030504040204" pitchFamily="34" charset="0"/>
        <a:buChar char="–"/>
        <a:defRPr sz="8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8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Verdana" panose="020B0604030504040204" pitchFamily="34" charset="0"/>
        <a:buChar char="–"/>
        <a:defRPr sz="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3">
          <p15:clr>
            <a:srgbClr val="C35EA4"/>
          </p15:clr>
        </p15:guide>
        <p15:guide id="2" pos="4572">
          <p15:clr>
            <a:srgbClr val="C35EA4"/>
          </p15:clr>
        </p15:guide>
        <p15:guide id="3" orient="horz" pos="287">
          <p15:clr>
            <a:srgbClr val="C35EA4"/>
          </p15:clr>
        </p15:guide>
        <p15:guide id="4" orient="horz" pos="5940" userDrawn="1">
          <p15:clr>
            <a:srgbClr val="C35E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emf"/><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ight Bracket 40"/>
          <p:cNvSpPr/>
          <p:nvPr/>
        </p:nvSpPr>
        <p:spPr bwMode="gray">
          <a:xfrm rot="5400000" flipH="1">
            <a:off x="4417417" y="1667615"/>
            <a:ext cx="310329" cy="2654692"/>
          </a:xfrm>
          <a:prstGeom prst="rightBracket">
            <a:avLst>
              <a:gd name="adj" fmla="val 0"/>
            </a:avLst>
          </a:prstGeom>
          <a:ln w="9525">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ctr"/>
            <a:endParaRPr lang="en-US"/>
          </a:p>
        </p:txBody>
      </p:sp>
      <p:sp>
        <p:nvSpPr>
          <p:cNvPr id="40" name="Right Bracket 39"/>
          <p:cNvSpPr/>
          <p:nvPr/>
        </p:nvSpPr>
        <p:spPr bwMode="gray">
          <a:xfrm rot="5400000" flipH="1">
            <a:off x="1710534" y="1708384"/>
            <a:ext cx="337744" cy="2590519"/>
          </a:xfrm>
          <a:prstGeom prst="rightBracket">
            <a:avLst>
              <a:gd name="adj" fmla="val 0"/>
            </a:avLst>
          </a:prstGeom>
          <a:ln w="9525">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ctr"/>
            <a:endParaRPr lang="en-US"/>
          </a:p>
        </p:txBody>
      </p:sp>
      <p:sp>
        <p:nvSpPr>
          <p:cNvPr id="9" name="TextBox 8"/>
          <p:cNvSpPr txBox="1"/>
          <p:nvPr/>
        </p:nvSpPr>
        <p:spPr bwMode="gray">
          <a:xfrm>
            <a:off x="3030824" y="638228"/>
            <a:ext cx="4742317" cy="615553"/>
          </a:xfrm>
          <a:prstGeom prst="rect">
            <a:avLst/>
          </a:prstGeom>
          <a:noFill/>
        </p:spPr>
        <p:txBody>
          <a:bodyPr wrap="square" lIns="0" tIns="0" rIns="0" bIns="0" rtlCol="0">
            <a:spAutoFit/>
          </a:bodyPr>
          <a:lstStyle/>
          <a:p>
            <a:pPr>
              <a:spcBef>
                <a:spcPts val="500"/>
              </a:spcBef>
            </a:pPr>
            <a:r>
              <a:rPr lang="en-US" sz="2000" dirty="0">
                <a:solidFill>
                  <a:srgbClr val="DA802E"/>
                </a:solidFill>
                <a:latin typeface="+mj-lt"/>
              </a:rPr>
              <a:t>Understanding</a:t>
            </a:r>
            <a:br>
              <a:rPr lang="en-US" sz="2000" dirty="0">
                <a:solidFill>
                  <a:srgbClr val="DA802E"/>
                </a:solidFill>
                <a:latin typeface="+mj-lt"/>
              </a:rPr>
            </a:br>
            <a:r>
              <a:rPr lang="en-US" sz="2000" dirty="0">
                <a:solidFill>
                  <a:srgbClr val="DA802E"/>
                </a:solidFill>
                <a:latin typeface="+mj-lt"/>
              </a:rPr>
              <a:t>Facilities &amp; Administrative Funding</a:t>
            </a:r>
          </a:p>
        </p:txBody>
      </p:sp>
      <p:sp>
        <p:nvSpPr>
          <p:cNvPr id="10" name="Rectangle 9"/>
          <p:cNvSpPr/>
          <p:nvPr/>
        </p:nvSpPr>
        <p:spPr bwMode="gray">
          <a:xfrm>
            <a:off x="509588" y="457200"/>
            <a:ext cx="6748462" cy="76200"/>
          </a:xfrm>
          <a:prstGeom prst="rect">
            <a:avLst/>
          </a:prstGeom>
          <a:solidFill>
            <a:schemeClr val="bg1">
              <a:lumMod val="50000"/>
            </a:schemeClr>
          </a:solidFill>
          <a:ln w="1270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6" name="TextBox 35"/>
          <p:cNvSpPr txBox="1"/>
          <p:nvPr/>
        </p:nvSpPr>
        <p:spPr bwMode="gray">
          <a:xfrm>
            <a:off x="4328338" y="2824428"/>
            <a:ext cx="456037" cy="307777"/>
          </a:xfrm>
          <a:prstGeom prst="rect">
            <a:avLst/>
          </a:prstGeom>
          <a:solidFill>
            <a:schemeClr val="bg1"/>
          </a:solidFill>
        </p:spPr>
        <p:txBody>
          <a:bodyPr wrap="square" lIns="0" tIns="0" rIns="0" bIns="0" rtlCol="0">
            <a:spAutoFit/>
          </a:bodyPr>
          <a:lstStyle/>
          <a:p>
            <a:pPr algn="ctr">
              <a:spcBef>
                <a:spcPts val="500"/>
              </a:spcBef>
            </a:pPr>
            <a:r>
              <a:rPr lang="en-US" sz="2000" dirty="0">
                <a:solidFill>
                  <a:schemeClr val="tx2"/>
                </a:solidFill>
                <a:latin typeface="+mj-lt"/>
              </a:rPr>
              <a:t>34¢</a:t>
            </a:r>
          </a:p>
        </p:txBody>
      </p:sp>
      <p:sp>
        <p:nvSpPr>
          <p:cNvPr id="37" name="TextBox 36"/>
          <p:cNvSpPr txBox="1"/>
          <p:nvPr/>
        </p:nvSpPr>
        <p:spPr bwMode="gray">
          <a:xfrm>
            <a:off x="1480033" y="2841988"/>
            <a:ext cx="633195" cy="307777"/>
          </a:xfrm>
          <a:prstGeom prst="rect">
            <a:avLst/>
          </a:prstGeom>
          <a:solidFill>
            <a:schemeClr val="bg1"/>
          </a:solidFill>
        </p:spPr>
        <p:txBody>
          <a:bodyPr wrap="square" lIns="0" tIns="0" rIns="0" bIns="0" rtlCol="0">
            <a:spAutoFit/>
          </a:bodyPr>
          <a:lstStyle/>
          <a:p>
            <a:pPr algn="ctr">
              <a:spcBef>
                <a:spcPts val="500"/>
              </a:spcBef>
            </a:pPr>
            <a:r>
              <a:rPr lang="en-US" sz="2000" dirty="0">
                <a:solidFill>
                  <a:schemeClr val="tx2"/>
                </a:solidFill>
                <a:latin typeface="+mj-lt"/>
              </a:rPr>
              <a:t>66¢</a:t>
            </a:r>
          </a:p>
        </p:txBody>
      </p:sp>
      <p:sp>
        <p:nvSpPr>
          <p:cNvPr id="38" name="TextBox 37"/>
          <p:cNvSpPr txBox="1"/>
          <p:nvPr/>
        </p:nvSpPr>
        <p:spPr bwMode="gray">
          <a:xfrm>
            <a:off x="5848510" y="3742236"/>
            <a:ext cx="1521755" cy="307777"/>
          </a:xfrm>
          <a:prstGeom prst="rect">
            <a:avLst/>
          </a:prstGeom>
          <a:noFill/>
        </p:spPr>
        <p:txBody>
          <a:bodyPr wrap="square" lIns="0" tIns="0" rIns="0" bIns="0" rtlCol="0">
            <a:spAutoFit/>
          </a:bodyPr>
          <a:lstStyle/>
          <a:p>
            <a:pPr algn="ctr">
              <a:spcBef>
                <a:spcPts val="500"/>
              </a:spcBef>
            </a:pPr>
            <a:r>
              <a:rPr lang="en-US" sz="2000" dirty="0">
                <a:solidFill>
                  <a:schemeClr val="tx2"/>
                </a:solidFill>
                <a:latin typeface="+mj-lt"/>
              </a:rPr>
              <a:t>24¢</a:t>
            </a:r>
          </a:p>
        </p:txBody>
      </p:sp>
      <p:sp>
        <p:nvSpPr>
          <p:cNvPr id="39" name="TextBox 38"/>
          <p:cNvSpPr txBox="1"/>
          <p:nvPr/>
        </p:nvSpPr>
        <p:spPr bwMode="gray">
          <a:xfrm>
            <a:off x="5784679" y="4654915"/>
            <a:ext cx="1521755" cy="307777"/>
          </a:xfrm>
          <a:prstGeom prst="rect">
            <a:avLst/>
          </a:prstGeom>
          <a:noFill/>
        </p:spPr>
        <p:txBody>
          <a:bodyPr wrap="square" lIns="0" tIns="0" rIns="0" bIns="0" rtlCol="0">
            <a:spAutoFit/>
          </a:bodyPr>
          <a:lstStyle/>
          <a:p>
            <a:pPr algn="ctr">
              <a:spcBef>
                <a:spcPts val="500"/>
              </a:spcBef>
            </a:pPr>
            <a:r>
              <a:rPr lang="en-US" sz="2000" dirty="0">
                <a:solidFill>
                  <a:schemeClr val="tx2"/>
                </a:solidFill>
                <a:latin typeface="+mj-lt"/>
              </a:rPr>
              <a:t> 10¢</a:t>
            </a:r>
          </a:p>
        </p:txBody>
      </p:sp>
      <p:sp>
        <p:nvSpPr>
          <p:cNvPr id="3" name="TextBox 2"/>
          <p:cNvSpPr txBox="1"/>
          <p:nvPr/>
        </p:nvSpPr>
        <p:spPr bwMode="gray">
          <a:xfrm>
            <a:off x="1306202" y="3143849"/>
            <a:ext cx="980855" cy="169277"/>
          </a:xfrm>
          <a:prstGeom prst="rect">
            <a:avLst/>
          </a:prstGeom>
          <a:noFill/>
        </p:spPr>
        <p:txBody>
          <a:bodyPr wrap="square" lIns="0" tIns="0" rIns="0" bIns="0" rtlCol="0">
            <a:spAutoFit/>
          </a:bodyPr>
          <a:lstStyle/>
          <a:p>
            <a:pPr>
              <a:spcBef>
                <a:spcPts val="500"/>
              </a:spcBef>
            </a:pPr>
            <a:r>
              <a:rPr lang="en-US" sz="1100" dirty="0">
                <a:latin typeface="Rockwell" panose="02060603020205020403" pitchFamily="18" charset="0"/>
              </a:rPr>
              <a:t>(Direct Costs)</a:t>
            </a:r>
          </a:p>
        </p:txBody>
      </p:sp>
      <p:sp>
        <p:nvSpPr>
          <p:cNvPr id="42" name="TextBox 41"/>
          <p:cNvSpPr txBox="1"/>
          <p:nvPr/>
        </p:nvSpPr>
        <p:spPr bwMode="gray">
          <a:xfrm>
            <a:off x="4354269" y="3114972"/>
            <a:ext cx="404174" cy="169277"/>
          </a:xfrm>
          <a:prstGeom prst="rect">
            <a:avLst/>
          </a:prstGeom>
          <a:noFill/>
        </p:spPr>
        <p:txBody>
          <a:bodyPr wrap="square" lIns="0" tIns="0" rIns="0" bIns="0" rtlCol="0">
            <a:spAutoFit/>
          </a:bodyPr>
          <a:lstStyle/>
          <a:p>
            <a:pPr>
              <a:spcBef>
                <a:spcPts val="500"/>
              </a:spcBef>
            </a:pPr>
            <a:r>
              <a:rPr lang="en-US" sz="1100" dirty="0">
                <a:latin typeface="Rockwell" panose="02060603020205020403" pitchFamily="18" charset="0"/>
              </a:rPr>
              <a:t>(F&amp;A)</a:t>
            </a:r>
          </a:p>
        </p:txBody>
      </p:sp>
      <p:sp>
        <p:nvSpPr>
          <p:cNvPr id="43" name="TextBox 42"/>
          <p:cNvSpPr txBox="1"/>
          <p:nvPr/>
        </p:nvSpPr>
        <p:spPr bwMode="gray">
          <a:xfrm>
            <a:off x="6241274" y="4072241"/>
            <a:ext cx="723814" cy="169277"/>
          </a:xfrm>
          <a:prstGeom prst="rect">
            <a:avLst/>
          </a:prstGeom>
          <a:noFill/>
        </p:spPr>
        <p:txBody>
          <a:bodyPr wrap="square" lIns="0" tIns="0" rIns="0" bIns="0" rtlCol="0">
            <a:spAutoFit/>
          </a:bodyPr>
          <a:lstStyle/>
          <a:p>
            <a:pPr>
              <a:spcBef>
                <a:spcPts val="500"/>
              </a:spcBef>
            </a:pPr>
            <a:r>
              <a:rPr lang="en-US" sz="1100" dirty="0">
                <a:latin typeface="Rockwell" panose="02060603020205020403" pitchFamily="18" charset="0"/>
              </a:rPr>
              <a:t>(Facilities)</a:t>
            </a:r>
          </a:p>
        </p:txBody>
      </p:sp>
      <p:sp>
        <p:nvSpPr>
          <p:cNvPr id="47" name="TextBox 46"/>
          <p:cNvSpPr txBox="1"/>
          <p:nvPr/>
        </p:nvSpPr>
        <p:spPr bwMode="gray">
          <a:xfrm>
            <a:off x="6317894" y="4978878"/>
            <a:ext cx="573206" cy="169277"/>
          </a:xfrm>
          <a:prstGeom prst="rect">
            <a:avLst/>
          </a:prstGeom>
          <a:noFill/>
        </p:spPr>
        <p:txBody>
          <a:bodyPr wrap="square" lIns="0" tIns="0" rIns="0" bIns="0" rtlCol="0">
            <a:spAutoFit/>
          </a:bodyPr>
          <a:lstStyle/>
          <a:p>
            <a:pPr>
              <a:spcBef>
                <a:spcPts val="500"/>
              </a:spcBef>
            </a:pPr>
            <a:r>
              <a:rPr lang="en-US" sz="1100" dirty="0">
                <a:latin typeface="Rockwell" panose="02060603020205020403" pitchFamily="18" charset="0"/>
              </a:rPr>
              <a:t>(Admin)</a:t>
            </a:r>
          </a:p>
        </p:txBody>
      </p:sp>
      <p:sp>
        <p:nvSpPr>
          <p:cNvPr id="62" name="TextBox 61"/>
          <p:cNvSpPr txBox="1"/>
          <p:nvPr/>
        </p:nvSpPr>
        <p:spPr bwMode="gray">
          <a:xfrm>
            <a:off x="539018" y="1530542"/>
            <a:ext cx="6737228" cy="738664"/>
          </a:xfrm>
          <a:prstGeom prst="rect">
            <a:avLst/>
          </a:prstGeom>
          <a:noFill/>
        </p:spPr>
        <p:txBody>
          <a:bodyPr wrap="square" lIns="0" tIns="0" rIns="0" bIns="0" rtlCol="0">
            <a:spAutoFit/>
          </a:bodyPr>
          <a:lstStyle/>
          <a:p>
            <a:pPr>
              <a:spcBef>
                <a:spcPts val="500"/>
              </a:spcBef>
            </a:pPr>
            <a:r>
              <a:rPr lang="en-US" sz="1200" dirty="0"/>
              <a:t>When Buffalo State conducts research on behalf of sponsors, the sponsor funds both the direct costs of the research as well as the facilities and administrative (F&amp;A) services required to conduct the research. F&amp;A costs are real costs, without which faculty would not be able to conduct research.</a:t>
            </a:r>
          </a:p>
        </p:txBody>
      </p:sp>
      <p:cxnSp>
        <p:nvCxnSpPr>
          <p:cNvPr id="8" name="Straight Connector 7"/>
          <p:cNvCxnSpPr/>
          <p:nvPr/>
        </p:nvCxnSpPr>
        <p:spPr bwMode="gray">
          <a:xfrm>
            <a:off x="520822" y="1346200"/>
            <a:ext cx="6737228" cy="0"/>
          </a:xfrm>
          <a:prstGeom prst="line">
            <a:avLst/>
          </a:prstGeom>
          <a:ln w="1270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bwMode="gray">
          <a:xfrm>
            <a:off x="520822" y="2429736"/>
            <a:ext cx="6737228" cy="169277"/>
          </a:xfrm>
          <a:prstGeom prst="rect">
            <a:avLst/>
          </a:prstGeom>
          <a:noFill/>
        </p:spPr>
        <p:txBody>
          <a:bodyPr wrap="square" lIns="0" tIns="0" rIns="0" bIns="0" rtlCol="0">
            <a:spAutoFit/>
          </a:bodyPr>
          <a:lstStyle/>
          <a:p>
            <a:pPr>
              <a:spcBef>
                <a:spcPts val="500"/>
              </a:spcBef>
            </a:pPr>
            <a:r>
              <a:rPr lang="en-US" sz="1100" b="1" dirty="0"/>
              <a:t>Buffalo State’s Recovery at the Federally approved F&amp;A rate.</a:t>
            </a:r>
          </a:p>
        </p:txBody>
      </p:sp>
      <p:pic>
        <p:nvPicPr>
          <p:cNvPr id="102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878" y="531392"/>
            <a:ext cx="2418131" cy="743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9951" y="3317214"/>
            <a:ext cx="5349977" cy="2173029"/>
          </a:xfrm>
          <a:prstGeom prst="rect">
            <a:avLst/>
          </a:prstGeom>
        </p:spPr>
      </p:pic>
      <p:cxnSp>
        <p:nvCxnSpPr>
          <p:cNvPr id="6" name="Straight Connector 5"/>
          <p:cNvCxnSpPr/>
          <p:nvPr/>
        </p:nvCxnSpPr>
        <p:spPr bwMode="gray">
          <a:xfrm>
            <a:off x="3245236" y="3367458"/>
            <a:ext cx="1880" cy="2079527"/>
          </a:xfrm>
          <a:prstGeom prst="line">
            <a:avLst/>
          </a:prstGeom>
          <a:ln w="22225">
            <a:solidFill>
              <a:schemeClr val="tx1"/>
            </a:solidFill>
            <a:prstDash val="sysDash"/>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cxnSpLocks/>
          </p:cNvCxnSpPr>
          <p:nvPr/>
        </p:nvCxnSpPr>
        <p:spPr bwMode="gray">
          <a:xfrm flipH="1">
            <a:off x="3212786" y="4241518"/>
            <a:ext cx="2687142" cy="0"/>
          </a:xfrm>
          <a:prstGeom prst="line">
            <a:avLst/>
          </a:prstGeom>
          <a:ln w="22225">
            <a:solidFill>
              <a:schemeClr val="tx1"/>
            </a:solidFill>
            <a:prstDash val="sysDash"/>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bwMode="gray">
          <a:xfrm>
            <a:off x="507878" y="6380467"/>
            <a:ext cx="3051355" cy="2677656"/>
          </a:xfrm>
          <a:prstGeom prst="rect">
            <a:avLst/>
          </a:prstGeom>
          <a:solidFill>
            <a:schemeClr val="bg1">
              <a:lumMod val="50000"/>
            </a:schemeClr>
          </a:solidFill>
        </p:spPr>
        <p:txBody>
          <a:bodyPr wrap="square" lIns="0" tIns="0" rIns="0" bIns="0" rtlCol="0">
            <a:spAutoFit/>
          </a:bodyPr>
          <a:lstStyle/>
          <a:p>
            <a:pPr>
              <a:spcBef>
                <a:spcPts val="500"/>
              </a:spcBef>
            </a:pPr>
            <a:r>
              <a:rPr lang="en-US" sz="1050" b="1" dirty="0">
                <a:solidFill>
                  <a:schemeClr val="tx2">
                    <a:lumMod val="40000"/>
                    <a:lumOff val="60000"/>
                  </a:schemeClr>
                </a:solidFill>
              </a:rPr>
              <a:t>Direct Costs </a:t>
            </a:r>
            <a:r>
              <a:rPr lang="en-US" sz="1050" dirty="0">
                <a:solidFill>
                  <a:srgbClr val="FFFFFF"/>
                </a:solidFill>
              </a:rPr>
              <a:t>pay for the costs of conducting the research including:</a:t>
            </a:r>
          </a:p>
          <a:p>
            <a:pPr marL="171450" indent="-171450">
              <a:spcBef>
                <a:spcPts val="500"/>
              </a:spcBef>
              <a:buFont typeface="Arial" panose="020B0604020202020204" pitchFamily="34" charset="0"/>
              <a:buChar char="•"/>
            </a:pPr>
            <a:r>
              <a:rPr lang="en-US" sz="1050" dirty="0">
                <a:solidFill>
                  <a:srgbClr val="FFFFFF"/>
                </a:solidFill>
              </a:rPr>
              <a:t>Salary &amp; Fringe Benefits for researchers and / or students</a:t>
            </a:r>
          </a:p>
          <a:p>
            <a:pPr marL="171450" indent="-171450">
              <a:spcBef>
                <a:spcPts val="500"/>
              </a:spcBef>
              <a:buFont typeface="Arial" panose="020B0604020202020204" pitchFamily="34" charset="0"/>
              <a:buChar char="•"/>
            </a:pPr>
            <a:r>
              <a:rPr lang="en-US" sz="1050" dirty="0">
                <a:solidFill>
                  <a:srgbClr val="FFFFFF"/>
                </a:solidFill>
              </a:rPr>
              <a:t>Award-specific supplies</a:t>
            </a:r>
          </a:p>
          <a:p>
            <a:pPr marL="171450" indent="-171450">
              <a:spcBef>
                <a:spcPts val="500"/>
              </a:spcBef>
              <a:buFont typeface="Arial" panose="020B0604020202020204" pitchFamily="34" charset="0"/>
              <a:buChar char="•"/>
            </a:pPr>
            <a:r>
              <a:rPr lang="en-US" sz="1050" dirty="0">
                <a:solidFill>
                  <a:srgbClr val="FFFFFF"/>
                </a:solidFill>
              </a:rPr>
              <a:t>Award-specific equipment</a:t>
            </a:r>
          </a:p>
          <a:p>
            <a:pPr marL="171450" indent="-171450">
              <a:spcBef>
                <a:spcPts val="500"/>
              </a:spcBef>
              <a:buFont typeface="Arial" panose="020B0604020202020204" pitchFamily="34" charset="0"/>
              <a:buChar char="•"/>
            </a:pPr>
            <a:r>
              <a:rPr lang="en-US" sz="1050" dirty="0">
                <a:solidFill>
                  <a:srgbClr val="FFFFFF"/>
                </a:solidFill>
              </a:rPr>
              <a:t>Travel to conferences or research location</a:t>
            </a:r>
          </a:p>
          <a:p>
            <a:pPr marL="171450" indent="-171450">
              <a:spcBef>
                <a:spcPts val="500"/>
              </a:spcBef>
              <a:buFont typeface="Arial" panose="020B0604020202020204" pitchFamily="34" charset="0"/>
              <a:buChar char="•"/>
            </a:pPr>
            <a:r>
              <a:rPr lang="en-US" sz="1050" dirty="0">
                <a:solidFill>
                  <a:srgbClr val="FFFFFF"/>
                </a:solidFill>
              </a:rPr>
              <a:t>Publication costs</a:t>
            </a:r>
          </a:p>
          <a:p>
            <a:pPr marL="171450" indent="-171450">
              <a:spcBef>
                <a:spcPts val="500"/>
              </a:spcBef>
              <a:buFont typeface="Arial" panose="020B0604020202020204" pitchFamily="34" charset="0"/>
              <a:buChar char="•"/>
            </a:pPr>
            <a:r>
              <a:rPr lang="en-US" sz="1050" dirty="0">
                <a:solidFill>
                  <a:srgbClr val="FFFFFF"/>
                </a:solidFill>
              </a:rPr>
              <a:t>Other costs directly related to the research</a:t>
            </a:r>
          </a:p>
          <a:p>
            <a:pPr marL="171450" indent="-171450">
              <a:spcBef>
                <a:spcPts val="500"/>
              </a:spcBef>
              <a:buFont typeface="Arial" panose="020B0604020202020204" pitchFamily="34" charset="0"/>
              <a:buChar char="•"/>
            </a:pPr>
            <a:endParaRPr lang="en-US" sz="1050" dirty="0">
              <a:solidFill>
                <a:srgbClr val="FFFFFF"/>
              </a:solidFill>
            </a:endParaRPr>
          </a:p>
          <a:p>
            <a:pPr marL="171450" indent="-171450">
              <a:spcBef>
                <a:spcPts val="500"/>
              </a:spcBef>
              <a:buFont typeface="Arial" panose="020B0604020202020204" pitchFamily="34" charset="0"/>
              <a:buChar char="•"/>
            </a:pPr>
            <a:endParaRPr lang="en-US" sz="1050" dirty="0">
              <a:solidFill>
                <a:srgbClr val="FFFFFF"/>
              </a:solidFill>
            </a:endParaRPr>
          </a:p>
          <a:p>
            <a:pPr marL="171450" indent="-171450">
              <a:spcBef>
                <a:spcPts val="500"/>
              </a:spcBef>
              <a:buFont typeface="Arial" panose="020B0604020202020204" pitchFamily="34" charset="0"/>
              <a:buChar char="•"/>
            </a:pPr>
            <a:endParaRPr lang="en-US" sz="1050" dirty="0">
              <a:solidFill>
                <a:srgbClr val="FFFFFF"/>
              </a:solidFill>
            </a:endParaRPr>
          </a:p>
        </p:txBody>
      </p:sp>
      <p:sp>
        <p:nvSpPr>
          <p:cNvPr id="16" name="TextBox 15"/>
          <p:cNvSpPr txBox="1"/>
          <p:nvPr/>
        </p:nvSpPr>
        <p:spPr bwMode="gray">
          <a:xfrm>
            <a:off x="4020458" y="6060834"/>
            <a:ext cx="3409434" cy="1451679"/>
          </a:xfrm>
          <a:prstGeom prst="rect">
            <a:avLst/>
          </a:prstGeom>
          <a:solidFill>
            <a:schemeClr val="bg1">
              <a:lumMod val="50000"/>
            </a:schemeClr>
          </a:solidFill>
        </p:spPr>
        <p:txBody>
          <a:bodyPr wrap="square" lIns="0" tIns="0" rIns="0" bIns="0" rtlCol="0">
            <a:spAutoFit/>
          </a:bodyPr>
          <a:lstStyle/>
          <a:p>
            <a:pPr>
              <a:spcBef>
                <a:spcPts val="500"/>
              </a:spcBef>
            </a:pPr>
            <a:r>
              <a:rPr lang="en-US" sz="1050" b="1" dirty="0">
                <a:solidFill>
                  <a:schemeClr val="tx2">
                    <a:lumMod val="60000"/>
                    <a:lumOff val="40000"/>
                  </a:schemeClr>
                </a:solidFill>
              </a:rPr>
              <a:t>Facilities Costs </a:t>
            </a:r>
            <a:r>
              <a:rPr lang="en-US" sz="1050" dirty="0">
                <a:solidFill>
                  <a:schemeClr val="bg1"/>
                </a:solidFill>
              </a:rPr>
              <a:t>are funds used to maintain the research infrastructure, including:</a:t>
            </a:r>
          </a:p>
          <a:p>
            <a:pPr marL="171450" indent="-171450">
              <a:spcBef>
                <a:spcPts val="500"/>
              </a:spcBef>
              <a:buFont typeface="Arial" panose="020B0604020202020204" pitchFamily="34" charset="0"/>
              <a:buChar char="•"/>
            </a:pPr>
            <a:r>
              <a:rPr lang="en-US" sz="1050" dirty="0">
                <a:solidFill>
                  <a:schemeClr val="bg1"/>
                </a:solidFill>
              </a:rPr>
              <a:t>Facilities &amp; Lab Maintenance</a:t>
            </a:r>
          </a:p>
          <a:p>
            <a:pPr marL="171450" indent="-171450">
              <a:spcBef>
                <a:spcPts val="500"/>
              </a:spcBef>
              <a:buFont typeface="Arial" panose="020B0604020202020204" pitchFamily="34" charset="0"/>
              <a:buChar char="•"/>
            </a:pPr>
            <a:r>
              <a:rPr lang="en-US" sz="1050" dirty="0">
                <a:solidFill>
                  <a:schemeClr val="bg1"/>
                </a:solidFill>
              </a:rPr>
              <a:t>Utilities</a:t>
            </a:r>
          </a:p>
          <a:p>
            <a:pPr marL="171450" indent="-171450">
              <a:spcBef>
                <a:spcPts val="500"/>
              </a:spcBef>
              <a:buFont typeface="Arial" panose="020B0604020202020204" pitchFamily="34" charset="0"/>
              <a:buChar char="•"/>
            </a:pPr>
            <a:r>
              <a:rPr lang="en-US" sz="1050" dirty="0">
                <a:solidFill>
                  <a:schemeClr val="bg1"/>
                </a:solidFill>
              </a:rPr>
              <a:t>Building &amp; Equipment Depreciation</a:t>
            </a:r>
          </a:p>
          <a:p>
            <a:pPr marL="171450" indent="-171450">
              <a:spcBef>
                <a:spcPts val="500"/>
              </a:spcBef>
              <a:buFont typeface="Arial" panose="020B0604020202020204" pitchFamily="34" charset="0"/>
              <a:buChar char="•"/>
            </a:pPr>
            <a:r>
              <a:rPr lang="en-US" sz="1050" dirty="0">
                <a:solidFill>
                  <a:schemeClr val="bg1"/>
                </a:solidFill>
              </a:rPr>
              <a:t>Library</a:t>
            </a:r>
          </a:p>
          <a:p>
            <a:pPr marL="171450" indent="-171450">
              <a:spcBef>
                <a:spcPts val="500"/>
              </a:spcBef>
              <a:buFont typeface="Arial" panose="020B0604020202020204" pitchFamily="34" charset="0"/>
              <a:buChar char="•"/>
            </a:pPr>
            <a:r>
              <a:rPr lang="en-US" sz="1050" dirty="0">
                <a:solidFill>
                  <a:schemeClr val="bg1"/>
                </a:solidFill>
              </a:rPr>
              <a:t>Total Costs per 1.00 = .24 cents</a:t>
            </a:r>
          </a:p>
        </p:txBody>
      </p:sp>
      <p:sp>
        <p:nvSpPr>
          <p:cNvPr id="18" name="TextBox 17"/>
          <p:cNvSpPr txBox="1"/>
          <p:nvPr/>
        </p:nvSpPr>
        <p:spPr bwMode="gray">
          <a:xfrm>
            <a:off x="4400177" y="5627066"/>
            <a:ext cx="2145379" cy="307777"/>
          </a:xfrm>
          <a:prstGeom prst="rect">
            <a:avLst/>
          </a:prstGeom>
          <a:noFill/>
        </p:spPr>
        <p:txBody>
          <a:bodyPr wrap="square" lIns="0" tIns="0" rIns="0" bIns="0" rtlCol="0">
            <a:spAutoFit/>
          </a:bodyPr>
          <a:lstStyle/>
          <a:p>
            <a:pPr>
              <a:spcBef>
                <a:spcPts val="500"/>
              </a:spcBef>
            </a:pPr>
            <a:r>
              <a:rPr lang="en-US" sz="2000" dirty="0">
                <a:solidFill>
                  <a:srgbClr val="DA802E"/>
                </a:solidFill>
                <a:latin typeface="+mj-lt"/>
              </a:rPr>
              <a:t>F&amp;A Costs</a:t>
            </a:r>
          </a:p>
        </p:txBody>
      </p:sp>
      <p:sp>
        <p:nvSpPr>
          <p:cNvPr id="19" name="TextBox 18"/>
          <p:cNvSpPr txBox="1"/>
          <p:nvPr/>
        </p:nvSpPr>
        <p:spPr bwMode="gray">
          <a:xfrm>
            <a:off x="584147" y="5668059"/>
            <a:ext cx="2107095" cy="307777"/>
          </a:xfrm>
          <a:prstGeom prst="rect">
            <a:avLst/>
          </a:prstGeom>
          <a:noFill/>
        </p:spPr>
        <p:txBody>
          <a:bodyPr wrap="square" lIns="0" tIns="0" rIns="0" bIns="0" rtlCol="0">
            <a:spAutoFit/>
          </a:bodyPr>
          <a:lstStyle/>
          <a:p>
            <a:pPr>
              <a:spcBef>
                <a:spcPts val="500"/>
              </a:spcBef>
            </a:pPr>
            <a:r>
              <a:rPr lang="en-US" sz="2000" dirty="0">
                <a:solidFill>
                  <a:srgbClr val="DA802E"/>
                </a:solidFill>
                <a:latin typeface="+mj-lt"/>
              </a:rPr>
              <a:t>Direct Costs</a:t>
            </a:r>
          </a:p>
        </p:txBody>
      </p:sp>
      <p:sp>
        <p:nvSpPr>
          <p:cNvPr id="4" name="TextBox 3"/>
          <p:cNvSpPr txBox="1"/>
          <p:nvPr/>
        </p:nvSpPr>
        <p:spPr bwMode="gray">
          <a:xfrm>
            <a:off x="4020458" y="7638504"/>
            <a:ext cx="3409433" cy="1782539"/>
          </a:xfrm>
          <a:prstGeom prst="rect">
            <a:avLst/>
          </a:prstGeom>
          <a:solidFill>
            <a:schemeClr val="bg1">
              <a:lumMod val="50000"/>
            </a:schemeClr>
          </a:solidFill>
        </p:spPr>
        <p:txBody>
          <a:bodyPr wrap="square" lIns="0" tIns="0" rIns="0" bIns="0" rtlCol="0">
            <a:spAutoFit/>
          </a:bodyPr>
          <a:lstStyle/>
          <a:p>
            <a:pPr>
              <a:spcBef>
                <a:spcPts val="500"/>
              </a:spcBef>
            </a:pPr>
            <a:r>
              <a:rPr lang="en-US" sz="900" b="1" dirty="0">
                <a:solidFill>
                  <a:schemeClr val="tx2">
                    <a:lumMod val="60000"/>
                    <a:lumOff val="40000"/>
                  </a:schemeClr>
                </a:solidFill>
              </a:rPr>
              <a:t>Administrative  Costs</a:t>
            </a:r>
            <a:r>
              <a:rPr lang="en-US" sz="900" dirty="0">
                <a:solidFill>
                  <a:schemeClr val="bg1"/>
                </a:solidFill>
              </a:rPr>
              <a:t>:</a:t>
            </a:r>
          </a:p>
          <a:p>
            <a:pPr marL="171450" indent="-171450">
              <a:spcBef>
                <a:spcPts val="500"/>
              </a:spcBef>
              <a:buFont typeface="Arial" panose="020B0604020202020204" pitchFamily="34" charset="0"/>
              <a:buChar char="•"/>
            </a:pPr>
            <a:r>
              <a:rPr lang="en-US" sz="900" dirty="0">
                <a:solidFill>
                  <a:schemeClr val="bg1"/>
                </a:solidFill>
              </a:rPr>
              <a:t>Department/College administrative costs</a:t>
            </a:r>
          </a:p>
          <a:p>
            <a:pPr marL="171450" indent="-171450">
              <a:spcBef>
                <a:spcPts val="500"/>
              </a:spcBef>
              <a:buFont typeface="Arial" panose="020B0604020202020204" pitchFamily="34" charset="0"/>
              <a:buChar char="•"/>
            </a:pPr>
            <a:r>
              <a:rPr lang="en-US" sz="900" dirty="0">
                <a:solidFill>
                  <a:schemeClr val="bg1"/>
                </a:solidFill>
              </a:rPr>
              <a:t>Research Support offices</a:t>
            </a:r>
          </a:p>
          <a:p>
            <a:pPr marL="171450" indent="-171450">
              <a:spcBef>
                <a:spcPts val="500"/>
              </a:spcBef>
              <a:buFont typeface="Arial" panose="020B0604020202020204" pitchFamily="34" charset="0"/>
              <a:buChar char="•"/>
            </a:pPr>
            <a:r>
              <a:rPr lang="en-US" sz="900" dirty="0">
                <a:solidFill>
                  <a:schemeClr val="bg1"/>
                </a:solidFill>
              </a:rPr>
              <a:t>Proposal submission &amp; approval</a:t>
            </a:r>
          </a:p>
          <a:p>
            <a:pPr marL="171450" indent="-171450">
              <a:spcBef>
                <a:spcPts val="500"/>
              </a:spcBef>
              <a:buFont typeface="Arial" panose="020B0604020202020204" pitchFamily="34" charset="0"/>
              <a:buChar char="•"/>
            </a:pPr>
            <a:r>
              <a:rPr lang="en-US" sz="900" dirty="0">
                <a:solidFill>
                  <a:schemeClr val="bg1"/>
                </a:solidFill>
              </a:rPr>
              <a:t>Purchasing Services, Payroll &amp; HR Services</a:t>
            </a:r>
          </a:p>
          <a:p>
            <a:pPr marL="171450" indent="-171450">
              <a:spcBef>
                <a:spcPts val="500"/>
              </a:spcBef>
              <a:buFont typeface="Arial" panose="020B0604020202020204" pitchFamily="34" charset="0"/>
              <a:buChar char="•"/>
            </a:pPr>
            <a:r>
              <a:rPr lang="en-US" sz="900" dirty="0">
                <a:solidFill>
                  <a:schemeClr val="bg1"/>
                </a:solidFill>
              </a:rPr>
              <a:t>Invoicing &amp; Reporting Services</a:t>
            </a:r>
          </a:p>
          <a:p>
            <a:pPr marL="171450" indent="-171450">
              <a:spcBef>
                <a:spcPts val="500"/>
              </a:spcBef>
              <a:buFont typeface="Arial" panose="020B0604020202020204" pitchFamily="34" charset="0"/>
              <a:buChar char="•"/>
            </a:pPr>
            <a:r>
              <a:rPr lang="en-US" sz="900" dirty="0">
                <a:solidFill>
                  <a:schemeClr val="bg1"/>
                </a:solidFill>
              </a:rPr>
              <a:t>Compliance Management</a:t>
            </a:r>
          </a:p>
          <a:p>
            <a:pPr marL="171450" indent="-171450">
              <a:spcBef>
                <a:spcPts val="500"/>
              </a:spcBef>
              <a:buFont typeface="Arial" panose="020B0604020202020204" pitchFamily="34" charset="0"/>
              <a:buChar char="•"/>
            </a:pPr>
            <a:r>
              <a:rPr lang="en-US" sz="900" dirty="0">
                <a:solidFill>
                  <a:schemeClr val="bg1"/>
                </a:solidFill>
              </a:rPr>
              <a:t>Total Costs per 1.00 = .10 cents</a:t>
            </a:r>
          </a:p>
          <a:p>
            <a:pPr>
              <a:spcBef>
                <a:spcPts val="500"/>
              </a:spcBef>
            </a:pPr>
            <a:endParaRPr lang="en-US" sz="900" dirty="0"/>
          </a:p>
        </p:txBody>
      </p:sp>
    </p:spTree>
    <p:extLst>
      <p:ext uri="{BB962C8B-B14F-4D97-AF65-F5344CB8AC3E}">
        <p14:creationId xmlns:p14="http://schemas.microsoft.com/office/powerpoint/2010/main" val="772355508"/>
      </p:ext>
    </p:extLst>
  </p:cSld>
  <p:clrMapOvr>
    <a:masterClrMapping/>
  </p:clrMapOvr>
</p:sld>
</file>

<file path=ppt/theme/theme1.xml><?xml version="1.0" encoding="utf-8"?>
<a:theme xmlns:a="http://schemas.openxmlformats.org/drawingml/2006/main" name="EAB3 Portrait Standard">
  <a:themeElements>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270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900" dirty="0" smtClean="0"/>
        </a:defPPr>
      </a:lstStyle>
    </a:txDef>
  </a:objectDefaults>
  <a:extraClrSchemeLst/>
  <a:custClrLst>
    <a:custClr name="Dark Background">
      <a:srgbClr val="003D70"/>
    </a:custClr>
    <a:custClr name="Red">
      <a:srgbClr val="CF102D"/>
    </a:custClr>
    <a:custClr name="Yellow">
      <a:srgbClr val="F6D900"/>
    </a:custClr>
    <a:custClr name="Green">
      <a:srgbClr val="7FCB3B"/>
    </a:custClr>
    <a:custClr name="Purple">
      <a:srgbClr val="8B4BB3"/>
    </a:custClr>
    <a:custClr name="Light Blue">
      <a:srgbClr val="23B1F1"/>
    </a:custClr>
    <a:custClr name="Teal">
      <a:srgbClr val="35BDCB"/>
    </a:custClr>
    <a:custClr name="Not Used">
      <a:srgbClr val="FFFFFF"/>
    </a:custClr>
    <a:custClr name="Not Used">
      <a:srgbClr val="FFFFFF"/>
    </a:custClr>
    <a:custClr name="Not Used">
      <a:srgbClr val="FFFFFF"/>
    </a:custClr>
    <a:custClr name="Not Used">
      <a:srgbClr val="FFFFFF"/>
    </a:custClr>
    <a:custClr name="Red Tint">
      <a:srgbClr val="F47A74"/>
    </a:custClr>
    <a:custClr name="Yellow Tint">
      <a:srgbClr val="FFEE6D"/>
    </a:custClr>
    <a:custClr name="Green Tint">
      <a:srgbClr val="B0DF85"/>
    </a:custClr>
    <a:custClr name="Purple Tint">
      <a:srgbClr val="BD98D4"/>
    </a:custClr>
    <a:custClr name="Light Blue Tint">
      <a:srgbClr val="92D8F8"/>
    </a:custClr>
    <a:custClr name="Teal Tint">
      <a:srgbClr val="91DBE3"/>
    </a:custClr>
    <a:custClr name="Not Used">
      <a:srgbClr val="FFFFFF"/>
    </a:custClr>
    <a:custClr name="Not Used">
      <a:srgbClr val="FFFFFF"/>
    </a:custClr>
    <a:custClr name="Not Used">
      <a:srgbClr val="FFFFFF"/>
    </a:custClr>
  </a:custClrLst>
  <a:extLst>
    <a:ext uri="{05A4C25C-085E-4340-85A3-A5531E510DB2}">
      <thm15:themeFamily xmlns:thm15="http://schemas.microsoft.com/office/thememl/2012/main" name="EAB3 Portrait Branded 070117.potm" id="{2BD0D266-A87F-40E5-BDF0-BB1AE9A50EA7}" vid="{1B7A2C6D-4189-40C0-9D41-7DC0238D1669}"/>
    </a:ext>
  </a:extLst>
</a:theme>
</file>

<file path=ppt/theme/theme2.xml><?xml version="1.0" encoding="utf-8"?>
<a:theme xmlns:a="http://schemas.openxmlformats.org/drawingml/2006/main" name="Footer with Logo">
  <a:themeElements>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270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900" dirty="0" smtClean="0"/>
        </a:defPPr>
      </a:lstStyle>
    </a:txDef>
  </a:objectDefaults>
  <a:extraClrSchemeLst/>
  <a:custClrLst>
    <a:custClr name="Dark Background">
      <a:srgbClr val="003D70"/>
    </a:custClr>
    <a:custClr name="Red">
      <a:srgbClr val="CF102D"/>
    </a:custClr>
    <a:custClr name="Yellow">
      <a:srgbClr val="F6D900"/>
    </a:custClr>
    <a:custClr name="Green">
      <a:srgbClr val="7FCB3B"/>
    </a:custClr>
    <a:custClr name="Purple">
      <a:srgbClr val="8B4BB3"/>
    </a:custClr>
    <a:custClr name="Light Blue">
      <a:srgbClr val="23B1F1"/>
    </a:custClr>
    <a:custClr name="Teal">
      <a:srgbClr val="35BDCB"/>
    </a:custClr>
    <a:custClr name="Not Used">
      <a:srgbClr val="FFFFFF"/>
    </a:custClr>
    <a:custClr name="Not Used">
      <a:srgbClr val="FFFFFF"/>
    </a:custClr>
    <a:custClr name="Not Used">
      <a:srgbClr val="FFFFFF"/>
    </a:custClr>
    <a:custClr name="Not Used">
      <a:srgbClr val="FFFFFF"/>
    </a:custClr>
    <a:custClr name="Red Tint">
      <a:srgbClr val="F47A74"/>
    </a:custClr>
    <a:custClr name="Yellow Tint">
      <a:srgbClr val="FFEE6D"/>
    </a:custClr>
    <a:custClr name="Green Tint">
      <a:srgbClr val="B0DF85"/>
    </a:custClr>
    <a:custClr name="Purple Tint">
      <a:srgbClr val="BD98D4"/>
    </a:custClr>
    <a:custClr name="Light Blue Tint">
      <a:srgbClr val="92D8F8"/>
    </a:custClr>
    <a:custClr name="Teal Tint">
      <a:srgbClr val="91DBE3"/>
    </a:custClr>
    <a:custClr name="Not Used">
      <a:srgbClr val="FFFFFF"/>
    </a:custClr>
    <a:custClr name="Not Used">
      <a:srgbClr val="FFFFFF"/>
    </a:custClr>
    <a:custClr name="Not Used">
      <a:srgbClr val="FFFFFF"/>
    </a:custClr>
  </a:custClrLst>
  <a:extLst>
    <a:ext uri="{05A4C25C-085E-4340-85A3-A5531E510DB2}">
      <thm15:themeFamily xmlns:thm15="http://schemas.microsoft.com/office/thememl/2012/main" name="EAB3 Portrait Branded 070117.potm" id="{2BD0D266-A87F-40E5-BDF0-BB1AE9A50EA7}" vid="{CCBF974F-D97F-47F1-85CE-5BD7A14DD9C1}"/>
    </a:ext>
  </a:extLst>
</a:theme>
</file>

<file path=ppt/theme/theme3.xml><?xml version="1.0" encoding="utf-8"?>
<a:theme xmlns:a="http://schemas.openxmlformats.org/drawingml/2006/main" name="Header with Logo">
  <a:themeElements>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270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900" dirty="0" smtClean="0"/>
        </a:defPPr>
      </a:lstStyle>
    </a:txDef>
  </a:objectDefaults>
  <a:extraClrSchemeLst/>
  <a:custClrLst>
    <a:custClr name="Dark Background">
      <a:srgbClr val="003D70"/>
    </a:custClr>
    <a:custClr name="Red">
      <a:srgbClr val="CF102D"/>
    </a:custClr>
    <a:custClr name="Yellow">
      <a:srgbClr val="F6D900"/>
    </a:custClr>
    <a:custClr name="Green">
      <a:srgbClr val="7FCB3B"/>
    </a:custClr>
    <a:custClr name="Purple">
      <a:srgbClr val="8B4BB3"/>
    </a:custClr>
    <a:custClr name="Light Blue">
      <a:srgbClr val="23B1F1"/>
    </a:custClr>
    <a:custClr name="Teal">
      <a:srgbClr val="35BDCB"/>
    </a:custClr>
    <a:custClr name="Not Used">
      <a:srgbClr val="FFFFFF"/>
    </a:custClr>
    <a:custClr name="Not Used">
      <a:srgbClr val="FFFFFF"/>
    </a:custClr>
    <a:custClr name="Not Used">
      <a:srgbClr val="FFFFFF"/>
    </a:custClr>
    <a:custClr name="Not Used">
      <a:srgbClr val="FFFFFF"/>
    </a:custClr>
    <a:custClr name="Red Tint">
      <a:srgbClr val="F47A74"/>
    </a:custClr>
    <a:custClr name="Yellow Tint">
      <a:srgbClr val="FFEE6D"/>
    </a:custClr>
    <a:custClr name="Green Tint">
      <a:srgbClr val="B0DF85"/>
    </a:custClr>
    <a:custClr name="Purple Tint">
      <a:srgbClr val="BD98D4"/>
    </a:custClr>
    <a:custClr name="Light Blue Tint">
      <a:srgbClr val="92D8F8"/>
    </a:custClr>
    <a:custClr name="Teal Tint">
      <a:srgbClr val="91DBE3"/>
    </a:custClr>
    <a:custClr name="Not Used">
      <a:srgbClr val="FFFFFF"/>
    </a:custClr>
    <a:custClr name="Not Used">
      <a:srgbClr val="FFFFFF"/>
    </a:custClr>
    <a:custClr name="Not Used">
      <a:srgbClr val="FFFFFF"/>
    </a:custClr>
  </a:custClrLst>
  <a:extLst>
    <a:ext uri="{05A4C25C-085E-4340-85A3-A5531E510DB2}">
      <thm15:themeFamily xmlns:thm15="http://schemas.microsoft.com/office/thememl/2012/main" name="EAB3 Portrait Branded 070117.potm" id="{2BD0D266-A87F-40E5-BDF0-BB1AE9A50EA7}" vid="{C07F1405-B00A-4D26-9BB1-1E544D1979F7}"/>
    </a:ext>
  </a:extLst>
</a:theme>
</file>

<file path=ppt/theme/theme4.xml><?xml version="1.0" encoding="utf-8"?>
<a:theme xmlns:a="http://schemas.openxmlformats.org/drawingml/2006/main" name="Header with Lockup">
  <a:themeElements>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270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900" dirty="0" smtClean="0"/>
        </a:defPPr>
      </a:lstStyle>
    </a:txDef>
  </a:objectDefaults>
  <a:extraClrSchemeLst/>
  <a:custClrLst>
    <a:custClr name="Dark Background">
      <a:srgbClr val="003D70"/>
    </a:custClr>
    <a:custClr name="Red">
      <a:srgbClr val="ED251B"/>
    </a:custClr>
    <a:custClr name="Yellow">
      <a:srgbClr val="F6D900"/>
    </a:custClr>
    <a:custClr name="Green">
      <a:srgbClr val="7FCB3B"/>
    </a:custClr>
    <a:custClr name="Purple">
      <a:srgbClr val="8B4BB3"/>
    </a:custClr>
    <a:custClr name="Light Blue">
      <a:srgbClr val="23B1F1"/>
    </a:custClr>
    <a:custClr name="Teal">
      <a:srgbClr val="35BDCB"/>
    </a:custClr>
    <a:custClr name="Not Used">
      <a:srgbClr val="FFFFFF"/>
    </a:custClr>
    <a:custClr name="Not Used">
      <a:srgbClr val="FFFFFF"/>
    </a:custClr>
    <a:custClr name="Not Used">
      <a:srgbClr val="FFFFFF"/>
    </a:custClr>
    <a:custClr name="Not Used">
      <a:srgbClr val="FFFFFF"/>
    </a:custClr>
    <a:custClr name="Red Tint">
      <a:srgbClr val="F47A74"/>
    </a:custClr>
    <a:custClr name="Yellow Tint">
      <a:srgbClr val="FFEE6D"/>
    </a:custClr>
    <a:custClr name="Green Tint">
      <a:srgbClr val="B0DF85"/>
    </a:custClr>
    <a:custClr name="Purple Tint">
      <a:srgbClr val="BD98D4"/>
    </a:custClr>
    <a:custClr name="Light Blue Tint">
      <a:srgbClr val="92D8F8"/>
    </a:custClr>
    <a:custClr name="Teal Tint">
      <a:srgbClr val="91DBE3"/>
    </a:custClr>
    <a:custClr name="Not Used">
      <a:srgbClr val="FFFFFF"/>
    </a:custClr>
    <a:custClr name="Not Used">
      <a:srgbClr val="FFFFFF"/>
    </a:custClr>
    <a:custClr name="Not Used">
      <a:srgbClr val="FFFFFF"/>
    </a:custClr>
  </a:custClrLst>
  <a:extLst>
    <a:ext uri="{05A4C25C-085E-4340-85A3-A5531E510DB2}">
      <thm15:themeFamily xmlns:thm15="http://schemas.microsoft.com/office/thememl/2012/main" name="EAB3 Portrait Branded 070117.potm" id="{2BD0D266-A87F-40E5-BDF0-BB1AE9A50EA7}" vid="{348A6BEE-698D-44BA-819A-4826A389227E}"/>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EAB3 Portrait Branded 070117</Template>
  <TotalTime>0</TotalTime>
  <Words>214</Words>
  <Application>Microsoft Office PowerPoint</Application>
  <PresentationFormat>Custom</PresentationFormat>
  <Paragraphs>35</Paragraphs>
  <Slides>1</Slides>
  <Notes>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vt:i4>
      </vt:variant>
    </vt:vector>
  </HeadingPairs>
  <TitlesOfParts>
    <vt:vector size="8" baseType="lpstr">
      <vt:lpstr>Arial</vt:lpstr>
      <vt:lpstr>Rockwell</vt:lpstr>
      <vt:lpstr>Verdana</vt:lpstr>
      <vt:lpstr>EAB3 Portrait Standard</vt:lpstr>
      <vt:lpstr>Footer with Logo</vt:lpstr>
      <vt:lpstr>Header with Logo</vt:lpstr>
      <vt:lpstr>Header with Lockup</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2017-11-14T14:03:52Z</dcterms:created>
  <dcterms:modified xsi:type="dcterms:W3CDTF">2024-10-09T12:29:26Z</dcterms:modified>
</cp:coreProperties>
</file>